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5159" r:id="rId4"/>
  </p:sldMasterIdLst>
  <p:notesMasterIdLst>
    <p:notesMasterId r:id="rId66"/>
  </p:notesMasterIdLst>
  <p:handoutMasterIdLst>
    <p:handoutMasterId r:id="rId67"/>
  </p:handoutMasterIdLst>
  <p:sldIdLst>
    <p:sldId id="2123258686" r:id="rId5"/>
    <p:sldId id="294" r:id="rId6"/>
    <p:sldId id="2123258709" r:id="rId7"/>
    <p:sldId id="2123258687" r:id="rId8"/>
    <p:sldId id="2123258742" r:id="rId9"/>
    <p:sldId id="2123258743" r:id="rId10"/>
    <p:sldId id="2123258744" r:id="rId11"/>
    <p:sldId id="2123258745" r:id="rId12"/>
    <p:sldId id="2123258746" r:id="rId13"/>
    <p:sldId id="2123258712" r:id="rId14"/>
    <p:sldId id="2123258731" r:id="rId15"/>
    <p:sldId id="2123258714" r:id="rId16"/>
    <p:sldId id="2123258763" r:id="rId17"/>
    <p:sldId id="2123258720" r:id="rId18"/>
    <p:sldId id="2123258721" r:id="rId19"/>
    <p:sldId id="2123258722" r:id="rId20"/>
    <p:sldId id="2123258724" r:id="rId21"/>
    <p:sldId id="2123258719" r:id="rId22"/>
    <p:sldId id="2123258727" r:id="rId23"/>
    <p:sldId id="2123258718" r:id="rId24"/>
    <p:sldId id="2123258769" r:id="rId25"/>
    <p:sldId id="2123258726" r:id="rId26"/>
    <p:sldId id="2123258728" r:id="rId27"/>
    <p:sldId id="2123258713" r:id="rId28"/>
    <p:sldId id="2123258688" r:id="rId29"/>
    <p:sldId id="2123258691" r:id="rId30"/>
    <p:sldId id="2123258692" r:id="rId31"/>
    <p:sldId id="2123258748" r:id="rId32"/>
    <p:sldId id="2123258773" r:id="rId33"/>
    <p:sldId id="2123258693" r:id="rId34"/>
    <p:sldId id="2123258695" r:id="rId35"/>
    <p:sldId id="2123258696" r:id="rId36"/>
    <p:sldId id="2123258698" r:id="rId37"/>
    <p:sldId id="2123258749" r:id="rId38"/>
    <p:sldId id="2123258700" r:id="rId39"/>
    <p:sldId id="2123258751" r:id="rId40"/>
    <p:sldId id="2123258775" r:id="rId41"/>
    <p:sldId id="2123258750" r:id="rId42"/>
    <p:sldId id="2123258752" r:id="rId43"/>
    <p:sldId id="2123258759" r:id="rId44"/>
    <p:sldId id="2123258776" r:id="rId45"/>
    <p:sldId id="2123258701" r:id="rId46"/>
    <p:sldId id="2123258754" r:id="rId47"/>
    <p:sldId id="2123258755" r:id="rId48"/>
    <p:sldId id="2123258756" r:id="rId49"/>
    <p:sldId id="2123258757" r:id="rId50"/>
    <p:sldId id="2123258707" r:id="rId51"/>
    <p:sldId id="2123258758" r:id="rId52"/>
    <p:sldId id="2123258760" r:id="rId53"/>
    <p:sldId id="2123258762" r:id="rId54"/>
    <p:sldId id="2123258764" r:id="rId55"/>
    <p:sldId id="2123258765" r:id="rId56"/>
    <p:sldId id="2123258766" r:id="rId57"/>
    <p:sldId id="2123258767" r:id="rId58"/>
    <p:sldId id="2123258768" r:id="rId59"/>
    <p:sldId id="2123258761" r:id="rId60"/>
    <p:sldId id="2123258710" r:id="rId61"/>
    <p:sldId id="2123258711" r:id="rId62"/>
    <p:sldId id="2123258770" r:id="rId63"/>
    <p:sldId id="2123258777" r:id="rId64"/>
    <p:sldId id="2123258725"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18274BB5-08E6-4833-A4F1-506FF9CEEA58}">
          <p14:sldIdLst>
            <p14:sldId id="2123258686"/>
            <p14:sldId id="294"/>
            <p14:sldId id="2123258709"/>
            <p14:sldId id="2123258687"/>
            <p14:sldId id="2123258742"/>
            <p14:sldId id="2123258743"/>
            <p14:sldId id="2123258744"/>
            <p14:sldId id="2123258745"/>
            <p14:sldId id="2123258746"/>
            <p14:sldId id="2123258712"/>
            <p14:sldId id="2123258731"/>
            <p14:sldId id="2123258714"/>
            <p14:sldId id="2123258763"/>
            <p14:sldId id="2123258720"/>
            <p14:sldId id="2123258721"/>
            <p14:sldId id="2123258722"/>
            <p14:sldId id="2123258724"/>
            <p14:sldId id="2123258719"/>
            <p14:sldId id="2123258727"/>
            <p14:sldId id="2123258718"/>
            <p14:sldId id="2123258769"/>
            <p14:sldId id="2123258726"/>
            <p14:sldId id="2123258728"/>
            <p14:sldId id="2123258713"/>
            <p14:sldId id="2123258688"/>
            <p14:sldId id="2123258691"/>
            <p14:sldId id="2123258692"/>
            <p14:sldId id="2123258748"/>
            <p14:sldId id="2123258773"/>
            <p14:sldId id="2123258693"/>
            <p14:sldId id="2123258695"/>
            <p14:sldId id="2123258696"/>
            <p14:sldId id="2123258698"/>
            <p14:sldId id="2123258749"/>
            <p14:sldId id="2123258700"/>
            <p14:sldId id="2123258751"/>
            <p14:sldId id="2123258775"/>
            <p14:sldId id="2123258750"/>
            <p14:sldId id="2123258752"/>
            <p14:sldId id="2123258759"/>
            <p14:sldId id="2123258776"/>
            <p14:sldId id="2123258701"/>
            <p14:sldId id="2123258754"/>
            <p14:sldId id="2123258755"/>
            <p14:sldId id="2123258756"/>
            <p14:sldId id="2123258757"/>
            <p14:sldId id="2123258707"/>
            <p14:sldId id="2123258758"/>
            <p14:sldId id="2123258760"/>
            <p14:sldId id="2123258762"/>
            <p14:sldId id="2123258764"/>
            <p14:sldId id="2123258765"/>
            <p14:sldId id="2123258766"/>
            <p14:sldId id="2123258767"/>
            <p14:sldId id="2123258768"/>
            <p14:sldId id="2123258761"/>
            <p14:sldId id="2123258710"/>
            <p14:sldId id="2123258711"/>
            <p14:sldId id="2123258770"/>
            <p14:sldId id="2123258777"/>
            <p14:sldId id="21232587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6795DE-BD1A-87F3-34CE-4A0DA9D5218E}" name="Dorin Cohen-Leira" initials="DCL" userId="S::dorincl@microsoft.com::49346e6f-7097-4585-b3c1-8b64386dc0e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50E6FF"/>
    <a:srgbClr val="0078D4"/>
    <a:srgbClr val="FFFFFF"/>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324B5-EFF3-409A-9F19-C150F787B659}" v="9" dt="2025-07-10T10:12:37.7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06" y="2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ita Shimizu" userId="a8208833-ebd3-4774-b506-484047f210d3" providerId="ADAL" clId="{6FF3282B-E066-4E0B-B57C-CC831466D6AC}"/>
    <pc:docChg chg="undo redo custSel addSld delSld modSld sldOrd delMainMaster delSection modSection">
      <pc:chgData name="Keita Shimizu" userId="a8208833-ebd3-4774-b506-484047f210d3" providerId="ADAL" clId="{6FF3282B-E066-4E0B-B57C-CC831466D6AC}" dt="2022-11-25T06:53:08.350" v="110" actId="478"/>
      <pc:docMkLst>
        <pc:docMk/>
      </pc:docMkLst>
      <pc:sldChg chg="del">
        <pc:chgData name="Keita Shimizu" userId="a8208833-ebd3-4774-b506-484047f210d3" providerId="ADAL" clId="{6FF3282B-E066-4E0B-B57C-CC831466D6AC}" dt="2022-11-17T08:54:22.831" v="3" actId="47"/>
        <pc:sldMkLst>
          <pc:docMk/>
          <pc:sldMk cId="2748931170" sldId="256"/>
        </pc:sldMkLst>
      </pc:sldChg>
      <pc:sldChg chg="del">
        <pc:chgData name="Keita Shimizu" userId="a8208833-ebd3-4774-b506-484047f210d3" providerId="ADAL" clId="{6FF3282B-E066-4E0B-B57C-CC831466D6AC}" dt="2022-11-17T08:54:26.370" v="4" actId="47"/>
        <pc:sldMkLst>
          <pc:docMk/>
          <pc:sldMk cId="4200984311" sldId="739"/>
        </pc:sldMkLst>
      </pc:sldChg>
      <pc:sldChg chg="del">
        <pc:chgData name="Keita Shimizu" userId="a8208833-ebd3-4774-b506-484047f210d3" providerId="ADAL" clId="{6FF3282B-E066-4E0B-B57C-CC831466D6AC}" dt="2022-11-17T08:54:22.831" v="3" actId="47"/>
        <pc:sldMkLst>
          <pc:docMk/>
          <pc:sldMk cId="85085354" sldId="786"/>
        </pc:sldMkLst>
      </pc:sldChg>
      <pc:sldChg chg="del">
        <pc:chgData name="Keita Shimizu" userId="a8208833-ebd3-4774-b506-484047f210d3" providerId="ADAL" clId="{6FF3282B-E066-4E0B-B57C-CC831466D6AC}" dt="2022-11-17T08:54:22.831" v="3" actId="47"/>
        <pc:sldMkLst>
          <pc:docMk/>
          <pc:sldMk cId="2900056144" sldId="789"/>
        </pc:sldMkLst>
      </pc:sldChg>
      <pc:sldChg chg="del">
        <pc:chgData name="Keita Shimizu" userId="a8208833-ebd3-4774-b506-484047f210d3" providerId="ADAL" clId="{6FF3282B-E066-4E0B-B57C-CC831466D6AC}" dt="2022-11-17T08:54:22.831" v="3" actId="47"/>
        <pc:sldMkLst>
          <pc:docMk/>
          <pc:sldMk cId="280104369" sldId="790"/>
        </pc:sldMkLst>
      </pc:sldChg>
      <pc:sldChg chg="del">
        <pc:chgData name="Keita Shimizu" userId="a8208833-ebd3-4774-b506-484047f210d3" providerId="ADAL" clId="{6FF3282B-E066-4E0B-B57C-CC831466D6AC}" dt="2022-11-17T08:54:22.831" v="3" actId="47"/>
        <pc:sldMkLst>
          <pc:docMk/>
          <pc:sldMk cId="3058279019" sldId="791"/>
        </pc:sldMkLst>
      </pc:sldChg>
      <pc:sldChg chg="del">
        <pc:chgData name="Keita Shimizu" userId="a8208833-ebd3-4774-b506-484047f210d3" providerId="ADAL" clId="{6FF3282B-E066-4E0B-B57C-CC831466D6AC}" dt="2022-11-17T08:54:22.831" v="3" actId="47"/>
        <pc:sldMkLst>
          <pc:docMk/>
          <pc:sldMk cId="3550362595" sldId="792"/>
        </pc:sldMkLst>
      </pc:sldChg>
      <pc:sldChg chg="del">
        <pc:chgData name="Keita Shimizu" userId="a8208833-ebd3-4774-b506-484047f210d3" providerId="ADAL" clId="{6FF3282B-E066-4E0B-B57C-CC831466D6AC}" dt="2022-11-17T08:54:22.831" v="3" actId="47"/>
        <pc:sldMkLst>
          <pc:docMk/>
          <pc:sldMk cId="1691012506" sldId="793"/>
        </pc:sldMkLst>
      </pc:sldChg>
      <pc:sldChg chg="del">
        <pc:chgData name="Keita Shimizu" userId="a8208833-ebd3-4774-b506-484047f210d3" providerId="ADAL" clId="{6FF3282B-E066-4E0B-B57C-CC831466D6AC}" dt="2022-11-17T08:54:22.831" v="3" actId="47"/>
        <pc:sldMkLst>
          <pc:docMk/>
          <pc:sldMk cId="4050984356" sldId="801"/>
        </pc:sldMkLst>
      </pc:sldChg>
      <pc:sldChg chg="del">
        <pc:chgData name="Keita Shimizu" userId="a8208833-ebd3-4774-b506-484047f210d3" providerId="ADAL" clId="{6FF3282B-E066-4E0B-B57C-CC831466D6AC}" dt="2022-11-17T08:54:22.831" v="3" actId="47"/>
        <pc:sldMkLst>
          <pc:docMk/>
          <pc:sldMk cId="2050569386" sldId="802"/>
        </pc:sldMkLst>
      </pc:sldChg>
      <pc:sldChg chg="del">
        <pc:chgData name="Keita Shimizu" userId="a8208833-ebd3-4774-b506-484047f210d3" providerId="ADAL" clId="{6FF3282B-E066-4E0B-B57C-CC831466D6AC}" dt="2022-11-17T08:54:22.831" v="3" actId="47"/>
        <pc:sldMkLst>
          <pc:docMk/>
          <pc:sldMk cId="2475709690" sldId="803"/>
        </pc:sldMkLst>
      </pc:sldChg>
      <pc:sldChg chg="del">
        <pc:chgData name="Keita Shimizu" userId="a8208833-ebd3-4774-b506-484047f210d3" providerId="ADAL" clId="{6FF3282B-E066-4E0B-B57C-CC831466D6AC}" dt="2022-11-17T08:54:22.831" v="3" actId="47"/>
        <pc:sldMkLst>
          <pc:docMk/>
          <pc:sldMk cId="1714662067" sldId="805"/>
        </pc:sldMkLst>
      </pc:sldChg>
      <pc:sldChg chg="del">
        <pc:chgData name="Keita Shimizu" userId="a8208833-ebd3-4774-b506-484047f210d3" providerId="ADAL" clId="{6FF3282B-E066-4E0B-B57C-CC831466D6AC}" dt="2022-11-17T08:54:22.831" v="3" actId="47"/>
        <pc:sldMkLst>
          <pc:docMk/>
          <pc:sldMk cId="3610461909" sldId="806"/>
        </pc:sldMkLst>
      </pc:sldChg>
      <pc:sldChg chg="del">
        <pc:chgData name="Keita Shimizu" userId="a8208833-ebd3-4774-b506-484047f210d3" providerId="ADAL" clId="{6FF3282B-E066-4E0B-B57C-CC831466D6AC}" dt="2022-11-17T08:54:22.831" v="3" actId="47"/>
        <pc:sldMkLst>
          <pc:docMk/>
          <pc:sldMk cId="1840693550" sldId="810"/>
        </pc:sldMkLst>
      </pc:sldChg>
      <pc:sldChg chg="del">
        <pc:chgData name="Keita Shimizu" userId="a8208833-ebd3-4774-b506-484047f210d3" providerId="ADAL" clId="{6FF3282B-E066-4E0B-B57C-CC831466D6AC}" dt="2022-11-17T08:54:22.831" v="3" actId="47"/>
        <pc:sldMkLst>
          <pc:docMk/>
          <pc:sldMk cId="3582046535" sldId="836"/>
        </pc:sldMkLst>
      </pc:sldChg>
      <pc:sldChg chg="del">
        <pc:chgData name="Keita Shimizu" userId="a8208833-ebd3-4774-b506-484047f210d3" providerId="ADAL" clId="{6FF3282B-E066-4E0B-B57C-CC831466D6AC}" dt="2022-11-17T08:54:26.370" v="4" actId="47"/>
        <pc:sldMkLst>
          <pc:docMk/>
          <pc:sldMk cId="1971466109" sldId="2076137233"/>
        </pc:sldMkLst>
      </pc:sldChg>
      <pc:sldChg chg="del">
        <pc:chgData name="Keita Shimizu" userId="a8208833-ebd3-4774-b506-484047f210d3" providerId="ADAL" clId="{6FF3282B-E066-4E0B-B57C-CC831466D6AC}" dt="2022-11-17T08:54:26.370" v="4" actId="47"/>
        <pc:sldMkLst>
          <pc:docMk/>
          <pc:sldMk cId="673758937" sldId="2123258678"/>
        </pc:sldMkLst>
      </pc:sldChg>
      <pc:sldChg chg="del">
        <pc:chgData name="Keita Shimizu" userId="a8208833-ebd3-4774-b506-484047f210d3" providerId="ADAL" clId="{6FF3282B-E066-4E0B-B57C-CC831466D6AC}" dt="2022-11-17T08:54:43.148" v="32" actId="47"/>
        <pc:sldMkLst>
          <pc:docMk/>
          <pc:sldMk cId="737538867" sldId="2123258683"/>
        </pc:sldMkLst>
      </pc:sldChg>
      <pc:sldChg chg="addSp delSp modSp new add del mod chgLayout">
        <pc:chgData name="Keita Shimizu" userId="a8208833-ebd3-4774-b506-484047f210d3" providerId="ADAL" clId="{6FF3282B-E066-4E0B-B57C-CC831466D6AC}" dt="2022-11-25T06:53:08.350" v="110" actId="478"/>
        <pc:sldMkLst>
          <pc:docMk/>
          <pc:sldMk cId="2098741677" sldId="2123258684"/>
        </pc:sldMkLst>
      </pc:sldChg>
      <pc:sldChg chg="new del ord">
        <pc:chgData name="Keita Shimizu" userId="a8208833-ebd3-4774-b506-484047f210d3" providerId="ADAL" clId="{6FF3282B-E066-4E0B-B57C-CC831466D6AC}" dt="2022-11-25T04:54:24.887" v="54" actId="680"/>
        <pc:sldMkLst>
          <pc:docMk/>
          <pc:sldMk cId="9086929" sldId="2123258685"/>
        </pc:sldMkLst>
      </pc:sldChg>
      <pc:sldChg chg="new del">
        <pc:chgData name="Keita Shimizu" userId="a8208833-ebd3-4774-b506-484047f210d3" providerId="ADAL" clId="{6FF3282B-E066-4E0B-B57C-CC831466D6AC}" dt="2022-11-17T09:09:28.967" v="37" actId="47"/>
        <pc:sldMkLst>
          <pc:docMk/>
          <pc:sldMk cId="1149468784" sldId="2123258685"/>
        </pc:sldMkLst>
      </pc:sldChg>
      <pc:sldChg chg="new ord">
        <pc:chgData name="Keita Shimizu" userId="a8208833-ebd3-4774-b506-484047f210d3" providerId="ADAL" clId="{6FF3282B-E066-4E0B-B57C-CC831466D6AC}" dt="2022-11-25T04:54:31.781" v="57"/>
        <pc:sldMkLst>
          <pc:docMk/>
          <pc:sldMk cId="3242162114" sldId="2123258685"/>
        </pc:sldMkLst>
      </pc:sldChg>
      <pc:sldChg chg="addSp delSp new del mod">
        <pc:chgData name="Keita Shimizu" userId="a8208833-ebd3-4774-b506-484047f210d3" providerId="ADAL" clId="{6FF3282B-E066-4E0B-B57C-CC831466D6AC}" dt="2022-11-17T09:10:18.830" v="41" actId="47"/>
        <pc:sldMkLst>
          <pc:docMk/>
          <pc:sldMk cId="3970222957" sldId="2123258685"/>
        </pc:sldMkLst>
      </pc:sldChg>
      <pc:sldChg chg="del">
        <pc:chgData name="Keita Shimizu" userId="a8208833-ebd3-4774-b506-484047f210d3" providerId="ADAL" clId="{6FF3282B-E066-4E0B-B57C-CC831466D6AC}" dt="2022-11-17T08:54:26.370" v="4" actId="47"/>
        <pc:sldMkLst>
          <pc:docMk/>
          <pc:sldMk cId="2144295107" sldId="2123258688"/>
        </pc:sldMkLst>
      </pc:sldChg>
      <pc:sldChg chg="del">
        <pc:chgData name="Keita Shimizu" userId="a8208833-ebd3-4774-b506-484047f210d3" providerId="ADAL" clId="{6FF3282B-E066-4E0B-B57C-CC831466D6AC}" dt="2022-11-17T08:54:22.831" v="3" actId="47"/>
        <pc:sldMkLst>
          <pc:docMk/>
          <pc:sldMk cId="3766212119" sldId="2123258689"/>
        </pc:sldMkLst>
      </pc:sldChg>
      <pc:sldChg chg="addSp new del mod">
        <pc:chgData name="Keita Shimizu" userId="a8208833-ebd3-4774-b506-484047f210d3" providerId="ADAL" clId="{6FF3282B-E066-4E0B-B57C-CC831466D6AC}" dt="2022-11-17T08:53:58.549" v="2" actId="47"/>
        <pc:sldMkLst>
          <pc:docMk/>
          <pc:sldMk cId="1402942283" sldId="2123258690"/>
        </pc:sldMkLst>
      </pc:sldChg>
      <pc:sldMasterChg chg="del delSldLayout">
        <pc:chgData name="Keita Shimizu" userId="a8208833-ebd3-4774-b506-484047f210d3" providerId="ADAL" clId="{6FF3282B-E066-4E0B-B57C-CC831466D6AC}" dt="2022-11-17T08:54:26.370" v="4" actId="47"/>
        <pc:sldMasterMkLst>
          <pc:docMk/>
          <pc:sldMasterMk cId="3740909640" sldId="2147485139"/>
        </pc:sldMasterMkLst>
        <pc:sldLayoutChg chg="del">
          <pc:chgData name="Keita Shimizu" userId="a8208833-ebd3-4774-b506-484047f210d3" providerId="ADAL" clId="{6FF3282B-E066-4E0B-B57C-CC831466D6AC}" dt="2022-11-17T08:54:26.370" v="4" actId="47"/>
          <pc:sldLayoutMkLst>
            <pc:docMk/>
            <pc:sldMasterMk cId="3740909640" sldId="2147485139"/>
            <pc:sldLayoutMk cId="3559358825" sldId="2147485140"/>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1213242372" sldId="2147485141"/>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334260254" sldId="2147485142"/>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4088499331" sldId="2147485143"/>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2439164153" sldId="2147485144"/>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1763817943" sldId="2147485145"/>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4030922256" sldId="2147485146"/>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3067169160" sldId="2147485147"/>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870102455" sldId="2147485148"/>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1709990813" sldId="2147485149"/>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4192079499" sldId="2147485150"/>
          </pc:sldLayoutMkLst>
        </pc:sldLayoutChg>
        <pc:sldLayoutChg chg="del">
          <pc:chgData name="Keita Shimizu" userId="a8208833-ebd3-4774-b506-484047f210d3" providerId="ADAL" clId="{6FF3282B-E066-4E0B-B57C-CC831466D6AC}" dt="2022-11-17T08:54:26.370" v="4" actId="47"/>
          <pc:sldLayoutMkLst>
            <pc:docMk/>
            <pc:sldMasterMk cId="3740909640" sldId="2147485139"/>
            <pc:sldLayoutMk cId="1012355725" sldId="2147485151"/>
          </pc:sldLayoutMkLst>
        </pc:sldLayoutChg>
      </pc:sldMasterChg>
    </pc:docChg>
  </pc:docChgLst>
  <pc:docChgLst>
    <pc:chgData name="Keita Shimizu" userId="a8208833-ebd3-4774-b506-484047f210d3" providerId="ADAL" clId="{593D28B4-06B3-4BB2-8C40-163DF6883D07}"/>
    <pc:docChg chg="addSld delSld modSld modSection">
      <pc:chgData name="Keita Shimizu" userId="a8208833-ebd3-4774-b506-484047f210d3" providerId="ADAL" clId="{593D28B4-06B3-4BB2-8C40-163DF6883D07}" dt="2025-07-11T01:04:41.684" v="1"/>
      <pc:docMkLst>
        <pc:docMk/>
      </pc:docMkLst>
      <pc:sldChg chg="add">
        <pc:chgData name="Keita Shimizu" userId="a8208833-ebd3-4774-b506-484047f210d3" providerId="ADAL" clId="{593D28B4-06B3-4BB2-8C40-163DF6883D07}" dt="2025-07-11T01:04:41.684" v="1"/>
        <pc:sldMkLst>
          <pc:docMk/>
          <pc:sldMk cId="0" sldId="294"/>
        </pc:sldMkLst>
      </pc:sldChg>
      <pc:sldChg chg="add">
        <pc:chgData name="Keita Shimizu" userId="a8208833-ebd3-4774-b506-484047f210d3" providerId="ADAL" clId="{593D28B4-06B3-4BB2-8C40-163DF6883D07}" dt="2025-07-11T01:04:41.684" v="1"/>
        <pc:sldMkLst>
          <pc:docMk/>
          <pc:sldMk cId="2178131393" sldId="2123258709"/>
        </pc:sldMkLst>
      </pc:sldChg>
      <pc:sldChg chg="del">
        <pc:chgData name="Keita Shimizu" userId="a8208833-ebd3-4774-b506-484047f210d3" providerId="ADAL" clId="{593D28B4-06B3-4BB2-8C40-163DF6883D07}" dt="2025-07-11T00:54:19.499" v="0" actId="47"/>
        <pc:sldMkLst>
          <pc:docMk/>
          <pc:sldMk cId="1106333019" sldId="2123258747"/>
        </pc:sldMkLst>
      </pc:sldChg>
    </pc:docChg>
  </pc:docChgLst>
  <pc:docChgLst>
    <pc:chgData name="Keita Shimizu" userId="a8208833-ebd3-4774-b506-484047f210d3" providerId="ADAL" clId="{5D2E0529-36B8-4FCF-896A-E3D1F425400F}"/>
    <pc:docChg chg="undo redo custSel addSld delSld modSld sldOrd modSection">
      <pc:chgData name="Keita Shimizu" userId="a8208833-ebd3-4774-b506-484047f210d3" providerId="ADAL" clId="{5D2E0529-36B8-4FCF-896A-E3D1F425400F}" dt="2025-07-04T00:39:59.505" v="20385"/>
      <pc:docMkLst>
        <pc:docMk/>
      </pc:docMkLst>
      <pc:sldChg chg="add del">
        <pc:chgData name="Keita Shimizu" userId="a8208833-ebd3-4774-b506-484047f210d3" providerId="ADAL" clId="{5D2E0529-36B8-4FCF-896A-E3D1F425400F}" dt="2025-06-26T06:36:28.716" v="11295" actId="47"/>
        <pc:sldMkLst>
          <pc:docMk/>
          <pc:sldMk cId="2098741677" sldId="2123258684"/>
        </pc:sldMkLst>
      </pc:sldChg>
      <pc:sldChg chg="modSp mod">
        <pc:chgData name="Keita Shimizu" userId="a8208833-ebd3-4774-b506-484047f210d3" providerId="ADAL" clId="{5D2E0529-36B8-4FCF-896A-E3D1F425400F}" dt="2025-06-20T06:16:34.824" v="5263" actId="1076"/>
        <pc:sldMkLst>
          <pc:docMk/>
          <pc:sldMk cId="4021354786" sldId="2123258686"/>
        </pc:sldMkLst>
        <pc:spChg chg="mod">
          <ac:chgData name="Keita Shimizu" userId="a8208833-ebd3-4774-b506-484047f210d3" providerId="ADAL" clId="{5D2E0529-36B8-4FCF-896A-E3D1F425400F}" dt="2025-06-20T06:16:34.824" v="5263" actId="1076"/>
          <ac:spMkLst>
            <pc:docMk/>
            <pc:sldMk cId="4021354786" sldId="2123258686"/>
            <ac:spMk id="2" creationId="{0910382C-FCC5-A727-163E-06C9FDBAA4DE}"/>
          </ac:spMkLst>
        </pc:spChg>
      </pc:sldChg>
      <pc:sldChg chg="addSp modSp add del mod">
        <pc:chgData name="Keita Shimizu" userId="a8208833-ebd3-4774-b506-484047f210d3" providerId="ADAL" clId="{5D2E0529-36B8-4FCF-896A-E3D1F425400F}" dt="2025-06-26T06:36:28.276" v="11294" actId="47"/>
        <pc:sldMkLst>
          <pc:docMk/>
          <pc:sldMk cId="2335187452" sldId="2123258687"/>
        </pc:sldMkLst>
        <pc:spChg chg="mod">
          <ac:chgData name="Keita Shimizu" userId="a8208833-ebd3-4774-b506-484047f210d3" providerId="ADAL" clId="{5D2E0529-36B8-4FCF-896A-E3D1F425400F}" dt="2025-06-19T07:44:25.122" v="29" actId="20577"/>
          <ac:spMkLst>
            <pc:docMk/>
            <pc:sldMk cId="2335187452" sldId="2123258687"/>
            <ac:spMk id="2" creationId="{14F1FB44-A406-0DD1-5014-33FC581B9509}"/>
          </ac:spMkLst>
        </pc:spChg>
        <pc:spChg chg="mod">
          <ac:chgData name="Keita Shimizu" userId="a8208833-ebd3-4774-b506-484047f210d3" providerId="ADAL" clId="{5D2E0529-36B8-4FCF-896A-E3D1F425400F}" dt="2025-06-20T00:35:05.858" v="1206" actId="14100"/>
          <ac:spMkLst>
            <pc:docMk/>
            <pc:sldMk cId="2335187452" sldId="2123258687"/>
            <ac:spMk id="3" creationId="{FF552790-2490-C199-96D9-69D2B514F523}"/>
          </ac:spMkLst>
        </pc:spChg>
        <pc:spChg chg="add mod">
          <ac:chgData name="Keita Shimizu" userId="a8208833-ebd3-4774-b506-484047f210d3" providerId="ADAL" clId="{5D2E0529-36B8-4FCF-896A-E3D1F425400F}" dt="2025-06-20T00:40:45.170" v="1720" actId="20577"/>
          <ac:spMkLst>
            <pc:docMk/>
            <pc:sldMk cId="2335187452" sldId="2123258687"/>
            <ac:spMk id="6" creationId="{D7C78D50-ACE8-EC60-DF31-F0E11F793969}"/>
          </ac:spMkLst>
        </pc:spChg>
        <pc:spChg chg="add mod">
          <ac:chgData name="Keita Shimizu" userId="a8208833-ebd3-4774-b506-484047f210d3" providerId="ADAL" clId="{5D2E0529-36B8-4FCF-896A-E3D1F425400F}" dt="2025-06-20T00:35:02.101" v="1205"/>
          <ac:spMkLst>
            <pc:docMk/>
            <pc:sldMk cId="2335187452" sldId="2123258687"/>
            <ac:spMk id="7" creationId="{2413860F-5AE7-1A0A-4856-D614A07C8B81}"/>
          </ac:spMkLst>
        </pc:spChg>
      </pc:sldChg>
      <pc:sldChg chg="addSp delSp modSp add del mod ord">
        <pc:chgData name="Keita Shimizu" userId="a8208833-ebd3-4774-b506-484047f210d3" providerId="ADAL" clId="{5D2E0529-36B8-4FCF-896A-E3D1F425400F}" dt="2025-07-03T07:31:30.794" v="19027" actId="20577"/>
        <pc:sldMkLst>
          <pc:docMk/>
          <pc:sldMk cId="1056164076" sldId="2123258688"/>
        </pc:sldMkLst>
        <pc:spChg chg="mod">
          <ac:chgData name="Keita Shimizu" userId="a8208833-ebd3-4774-b506-484047f210d3" providerId="ADAL" clId="{5D2E0529-36B8-4FCF-896A-E3D1F425400F}" dt="2025-06-19T07:44:34.862" v="62" actId="20577"/>
          <ac:spMkLst>
            <pc:docMk/>
            <pc:sldMk cId="1056164076" sldId="2123258688"/>
            <ac:spMk id="2" creationId="{30AF9283-7531-4FDB-7EF6-005EC381947C}"/>
          </ac:spMkLst>
        </pc:spChg>
        <pc:spChg chg="mod">
          <ac:chgData name="Keita Shimizu" userId="a8208833-ebd3-4774-b506-484047f210d3" providerId="ADAL" clId="{5D2E0529-36B8-4FCF-896A-E3D1F425400F}" dt="2025-06-20T00:34:37.254" v="1192" actId="20577"/>
          <ac:spMkLst>
            <pc:docMk/>
            <pc:sldMk cId="1056164076" sldId="2123258688"/>
            <ac:spMk id="5" creationId="{9FE7A700-CE2D-B7CC-26CD-13793242636D}"/>
          </ac:spMkLst>
        </pc:spChg>
        <pc:spChg chg="add mod">
          <ac:chgData name="Keita Shimizu" userId="a8208833-ebd3-4774-b506-484047f210d3" providerId="ADAL" clId="{5D2E0529-36B8-4FCF-896A-E3D1F425400F}" dt="2025-07-03T06:59:05.510" v="18934" actId="1076"/>
          <ac:spMkLst>
            <pc:docMk/>
            <pc:sldMk cId="1056164076" sldId="2123258688"/>
            <ac:spMk id="7" creationId="{6F0A9E2E-974C-5431-AA63-01BA4F08AF67}"/>
          </ac:spMkLst>
        </pc:spChg>
        <pc:spChg chg="add mod topLvl">
          <ac:chgData name="Keita Shimizu" userId="a8208833-ebd3-4774-b506-484047f210d3" providerId="ADAL" clId="{5D2E0529-36B8-4FCF-896A-E3D1F425400F}" dt="2025-07-03T07:30:53.043" v="18997" actId="1076"/>
          <ac:spMkLst>
            <pc:docMk/>
            <pc:sldMk cId="1056164076" sldId="2123258688"/>
            <ac:spMk id="8" creationId="{463E4B67-52B0-0E7D-ECC2-5E02DDCF2E6F}"/>
          </ac:spMkLst>
        </pc:spChg>
        <pc:spChg chg="add mod topLvl">
          <ac:chgData name="Keita Shimizu" userId="a8208833-ebd3-4774-b506-484047f210d3" providerId="ADAL" clId="{5D2E0529-36B8-4FCF-896A-E3D1F425400F}" dt="2025-07-03T07:30:53.043" v="18997" actId="1076"/>
          <ac:spMkLst>
            <pc:docMk/>
            <pc:sldMk cId="1056164076" sldId="2123258688"/>
            <ac:spMk id="9" creationId="{CA42EE9E-6AFE-1687-8191-83E16272B985}"/>
          </ac:spMkLst>
        </pc:spChg>
        <pc:spChg chg="add mod topLvl">
          <ac:chgData name="Keita Shimizu" userId="a8208833-ebd3-4774-b506-484047f210d3" providerId="ADAL" clId="{5D2E0529-36B8-4FCF-896A-E3D1F425400F}" dt="2025-07-03T07:30:53.043" v="18997" actId="1076"/>
          <ac:spMkLst>
            <pc:docMk/>
            <pc:sldMk cId="1056164076" sldId="2123258688"/>
            <ac:spMk id="10" creationId="{AFAA9055-DBE9-EA7E-DF4A-A47828820D4C}"/>
          </ac:spMkLst>
        </pc:spChg>
        <pc:spChg chg="add mod topLvl">
          <ac:chgData name="Keita Shimizu" userId="a8208833-ebd3-4774-b506-484047f210d3" providerId="ADAL" clId="{5D2E0529-36B8-4FCF-896A-E3D1F425400F}" dt="2025-07-03T07:31:30.794" v="19027" actId="20577"/>
          <ac:spMkLst>
            <pc:docMk/>
            <pc:sldMk cId="1056164076" sldId="2123258688"/>
            <ac:spMk id="11" creationId="{7F264356-11C9-3312-85A8-316D9650674D}"/>
          </ac:spMkLst>
        </pc:spChg>
        <pc:spChg chg="add mod topLvl">
          <ac:chgData name="Keita Shimizu" userId="a8208833-ebd3-4774-b506-484047f210d3" providerId="ADAL" clId="{5D2E0529-36B8-4FCF-896A-E3D1F425400F}" dt="2025-07-03T07:30:53.043" v="18997" actId="1076"/>
          <ac:spMkLst>
            <pc:docMk/>
            <pc:sldMk cId="1056164076" sldId="2123258688"/>
            <ac:spMk id="12" creationId="{BEFDF543-1E6E-848F-EB57-41FC7A84A575}"/>
          </ac:spMkLst>
        </pc:spChg>
        <pc:spChg chg="add mod topLvl">
          <ac:chgData name="Keita Shimizu" userId="a8208833-ebd3-4774-b506-484047f210d3" providerId="ADAL" clId="{5D2E0529-36B8-4FCF-896A-E3D1F425400F}" dt="2025-07-03T07:30:53.043" v="18997" actId="1076"/>
          <ac:spMkLst>
            <pc:docMk/>
            <pc:sldMk cId="1056164076" sldId="2123258688"/>
            <ac:spMk id="14" creationId="{261328FE-97C3-695E-9F76-9399FF99B545}"/>
          </ac:spMkLst>
        </pc:spChg>
        <pc:spChg chg="add mod topLvl">
          <ac:chgData name="Keita Shimizu" userId="a8208833-ebd3-4774-b506-484047f210d3" providerId="ADAL" clId="{5D2E0529-36B8-4FCF-896A-E3D1F425400F}" dt="2025-07-03T07:30:53.043" v="18997" actId="1076"/>
          <ac:spMkLst>
            <pc:docMk/>
            <pc:sldMk cId="1056164076" sldId="2123258688"/>
            <ac:spMk id="15" creationId="{2EF3B933-20FB-7917-5E10-0DE2C1671DB7}"/>
          </ac:spMkLst>
        </pc:spChg>
        <pc:spChg chg="add mod topLvl">
          <ac:chgData name="Keita Shimizu" userId="a8208833-ebd3-4774-b506-484047f210d3" providerId="ADAL" clId="{5D2E0529-36B8-4FCF-896A-E3D1F425400F}" dt="2025-07-03T07:30:53.043" v="18997" actId="1076"/>
          <ac:spMkLst>
            <pc:docMk/>
            <pc:sldMk cId="1056164076" sldId="2123258688"/>
            <ac:spMk id="16" creationId="{1C1C3A97-AE90-C92B-FCE4-858883CF9236}"/>
          </ac:spMkLst>
        </pc:spChg>
        <pc:spChg chg="add mod topLvl">
          <ac:chgData name="Keita Shimizu" userId="a8208833-ebd3-4774-b506-484047f210d3" providerId="ADAL" clId="{5D2E0529-36B8-4FCF-896A-E3D1F425400F}" dt="2025-07-03T07:30:53.043" v="18997" actId="1076"/>
          <ac:spMkLst>
            <pc:docMk/>
            <pc:sldMk cId="1056164076" sldId="2123258688"/>
            <ac:spMk id="17" creationId="{59918712-72D3-DCBC-7939-D1050E601D8B}"/>
          </ac:spMkLst>
        </pc:spChg>
        <pc:picChg chg="add mod">
          <ac:chgData name="Keita Shimizu" userId="a8208833-ebd3-4774-b506-484047f210d3" providerId="ADAL" clId="{5D2E0529-36B8-4FCF-896A-E3D1F425400F}" dt="2025-07-03T06:55:19.892" v="18590" actId="1076"/>
          <ac:picMkLst>
            <pc:docMk/>
            <pc:sldMk cId="1056164076" sldId="2123258688"/>
            <ac:picMk id="2050" creationId="{E8E74185-F1D0-83AC-4DB8-59CAB839BDDF}"/>
          </ac:picMkLst>
        </pc:picChg>
        <pc:picChg chg="add mod">
          <ac:chgData name="Keita Shimizu" userId="a8208833-ebd3-4774-b506-484047f210d3" providerId="ADAL" clId="{5D2E0529-36B8-4FCF-896A-E3D1F425400F}" dt="2025-07-03T07:30:55.963" v="18998" actId="1076"/>
          <ac:picMkLst>
            <pc:docMk/>
            <pc:sldMk cId="1056164076" sldId="2123258688"/>
            <ac:picMk id="2052" creationId="{682F839E-338A-45CF-AB1E-1D8618B5971C}"/>
          </ac:picMkLst>
        </pc:picChg>
      </pc:sldChg>
      <pc:sldChg chg="modSp new add del mod ord">
        <pc:chgData name="Keita Shimizu" userId="a8208833-ebd3-4774-b506-484047f210d3" providerId="ADAL" clId="{5D2E0529-36B8-4FCF-896A-E3D1F425400F}" dt="2025-07-04T00:39:59.505" v="20385"/>
        <pc:sldMkLst>
          <pc:docMk/>
          <pc:sldMk cId="2249268652" sldId="2123258689"/>
        </pc:sldMkLst>
      </pc:sldChg>
      <pc:sldChg chg="modSp new add del mod">
        <pc:chgData name="Keita Shimizu" userId="a8208833-ebd3-4774-b506-484047f210d3" providerId="ADAL" clId="{5D2E0529-36B8-4FCF-896A-E3D1F425400F}" dt="2025-07-03T08:40:22.802" v="19423" actId="20577"/>
        <pc:sldMkLst>
          <pc:docMk/>
          <pc:sldMk cId="679659632" sldId="2123258690"/>
        </pc:sldMkLst>
        <pc:spChg chg="mod">
          <ac:chgData name="Keita Shimizu" userId="a8208833-ebd3-4774-b506-484047f210d3" providerId="ADAL" clId="{5D2E0529-36B8-4FCF-896A-E3D1F425400F}" dt="2025-07-03T08:40:22.802" v="19423" actId="20577"/>
          <ac:spMkLst>
            <pc:docMk/>
            <pc:sldMk cId="679659632" sldId="2123258690"/>
            <ac:spMk id="2" creationId="{F003A4E8-2978-A8C7-A9D1-F6F6320D3705}"/>
          </ac:spMkLst>
        </pc:spChg>
        <pc:spChg chg="mod">
          <ac:chgData name="Keita Shimizu" userId="a8208833-ebd3-4774-b506-484047f210d3" providerId="ADAL" clId="{5D2E0529-36B8-4FCF-896A-E3D1F425400F}" dt="2025-07-03T08:36:48.299" v="19036" actId="20577"/>
          <ac:spMkLst>
            <pc:docMk/>
            <pc:sldMk cId="679659632" sldId="2123258690"/>
            <ac:spMk id="5" creationId="{7C779568-C14B-678E-9019-ADA4C99C5A0D}"/>
          </ac:spMkLst>
        </pc:spChg>
      </pc:sldChg>
      <pc:sldChg chg="addSp delSp modSp new add del mod">
        <pc:chgData name="Keita Shimizu" userId="a8208833-ebd3-4774-b506-484047f210d3" providerId="ADAL" clId="{5D2E0529-36B8-4FCF-896A-E3D1F425400F}" dt="2025-07-03T09:02:48.948" v="20381" actId="1076"/>
        <pc:sldMkLst>
          <pc:docMk/>
          <pc:sldMk cId="3066140642" sldId="2123258691"/>
        </pc:sldMkLst>
        <pc:spChg chg="mod">
          <ac:chgData name="Keita Shimizu" userId="a8208833-ebd3-4774-b506-484047f210d3" providerId="ADAL" clId="{5D2E0529-36B8-4FCF-896A-E3D1F425400F}" dt="2025-06-19T07:45:39.626" v="156" actId="20577"/>
          <ac:spMkLst>
            <pc:docMk/>
            <pc:sldMk cId="3066140642" sldId="2123258691"/>
            <ac:spMk id="2" creationId="{117275FB-D477-D1C3-4B5E-77EA2E1E2BBE}"/>
          </ac:spMkLst>
        </pc:spChg>
        <pc:spChg chg="mod">
          <ac:chgData name="Keita Shimizu" userId="a8208833-ebd3-4774-b506-484047f210d3" providerId="ADAL" clId="{5D2E0529-36B8-4FCF-896A-E3D1F425400F}" dt="2025-07-03T09:01:18.284" v="20160" actId="1076"/>
          <ac:spMkLst>
            <pc:docMk/>
            <pc:sldMk cId="3066140642" sldId="2123258691"/>
            <ac:spMk id="3" creationId="{C16CD869-11DB-7E9D-81BA-C93E1001EDAD}"/>
          </ac:spMkLst>
        </pc:spChg>
        <pc:spChg chg="mod">
          <ac:chgData name="Keita Shimizu" userId="a8208833-ebd3-4774-b506-484047f210d3" providerId="ADAL" clId="{5D2E0529-36B8-4FCF-896A-E3D1F425400F}" dt="2025-07-03T09:01:55.599" v="20304" actId="20577"/>
          <ac:spMkLst>
            <pc:docMk/>
            <pc:sldMk cId="3066140642" sldId="2123258691"/>
            <ac:spMk id="5" creationId="{46152C60-803E-981A-5507-BD2290D5DD49}"/>
          </ac:spMkLst>
        </pc:spChg>
        <pc:spChg chg="add mod">
          <ac:chgData name="Keita Shimizu" userId="a8208833-ebd3-4774-b506-484047f210d3" providerId="ADAL" clId="{5D2E0529-36B8-4FCF-896A-E3D1F425400F}" dt="2025-07-03T09:01:18.284" v="20160" actId="1076"/>
          <ac:spMkLst>
            <pc:docMk/>
            <pc:sldMk cId="3066140642" sldId="2123258691"/>
            <ac:spMk id="6" creationId="{7769AD06-088F-A2B4-C591-A56A1D7EFCED}"/>
          </ac:spMkLst>
        </pc:spChg>
        <pc:spChg chg="add mod">
          <ac:chgData name="Keita Shimizu" userId="a8208833-ebd3-4774-b506-484047f210d3" providerId="ADAL" clId="{5D2E0529-36B8-4FCF-896A-E3D1F425400F}" dt="2025-07-03T08:38:41.755" v="19174"/>
          <ac:spMkLst>
            <pc:docMk/>
            <pc:sldMk cId="3066140642" sldId="2123258691"/>
            <ac:spMk id="7" creationId="{81DAE3B5-E34E-C4E1-1A4D-9B77217453FE}"/>
          </ac:spMkLst>
        </pc:spChg>
        <pc:spChg chg="add mod">
          <ac:chgData name="Keita Shimizu" userId="a8208833-ebd3-4774-b506-484047f210d3" providerId="ADAL" clId="{5D2E0529-36B8-4FCF-896A-E3D1F425400F}" dt="2025-07-03T09:02:10.764" v="20310" actId="1076"/>
          <ac:spMkLst>
            <pc:docMk/>
            <pc:sldMk cId="3066140642" sldId="2123258691"/>
            <ac:spMk id="9" creationId="{A8EA9FEB-42AC-E16B-B6A4-C3BE2EA41C02}"/>
          </ac:spMkLst>
        </pc:spChg>
        <pc:spChg chg="add mod">
          <ac:chgData name="Keita Shimizu" userId="a8208833-ebd3-4774-b506-484047f210d3" providerId="ADAL" clId="{5D2E0529-36B8-4FCF-896A-E3D1F425400F}" dt="2025-07-03T08:57:43.969" v="19618" actId="1076"/>
          <ac:spMkLst>
            <pc:docMk/>
            <pc:sldMk cId="3066140642" sldId="2123258691"/>
            <ac:spMk id="10" creationId="{DE8E618B-1CBE-35B2-FA54-FA4817DEB94A}"/>
          </ac:spMkLst>
        </pc:spChg>
        <pc:spChg chg="add mod">
          <ac:chgData name="Keita Shimizu" userId="a8208833-ebd3-4774-b506-484047f210d3" providerId="ADAL" clId="{5D2E0529-36B8-4FCF-896A-E3D1F425400F}" dt="2025-07-03T08:39:40.275" v="19324" actId="1076"/>
          <ac:spMkLst>
            <pc:docMk/>
            <pc:sldMk cId="3066140642" sldId="2123258691"/>
            <ac:spMk id="12" creationId="{4A58F656-9594-8FF9-DFB4-1B1E31FC5C5F}"/>
          </ac:spMkLst>
        </pc:spChg>
        <pc:spChg chg="add mod">
          <ac:chgData name="Keita Shimizu" userId="a8208833-ebd3-4774-b506-484047f210d3" providerId="ADAL" clId="{5D2E0529-36B8-4FCF-896A-E3D1F425400F}" dt="2025-07-03T08:39:40.275" v="19324" actId="1076"/>
          <ac:spMkLst>
            <pc:docMk/>
            <pc:sldMk cId="3066140642" sldId="2123258691"/>
            <ac:spMk id="13" creationId="{C8FF3DFA-0273-A958-E689-F5F635997B25}"/>
          </ac:spMkLst>
        </pc:spChg>
        <pc:spChg chg="add mod">
          <ac:chgData name="Keita Shimizu" userId="a8208833-ebd3-4774-b506-484047f210d3" providerId="ADAL" clId="{5D2E0529-36B8-4FCF-896A-E3D1F425400F}" dt="2025-07-03T08:58:21.391" v="19696" actId="20577"/>
          <ac:spMkLst>
            <pc:docMk/>
            <pc:sldMk cId="3066140642" sldId="2123258691"/>
            <ac:spMk id="14" creationId="{A397EEEE-218E-BB4E-A5A7-BC578D52B9E9}"/>
          </ac:spMkLst>
        </pc:spChg>
        <pc:spChg chg="add mod">
          <ac:chgData name="Keita Shimizu" userId="a8208833-ebd3-4774-b506-484047f210d3" providerId="ADAL" clId="{5D2E0529-36B8-4FCF-896A-E3D1F425400F}" dt="2025-07-03T08:58:07.979" v="19667" actId="1076"/>
          <ac:spMkLst>
            <pc:docMk/>
            <pc:sldMk cId="3066140642" sldId="2123258691"/>
            <ac:spMk id="15" creationId="{E631E2DA-B86B-776D-5FD9-E9127381DCBD}"/>
          </ac:spMkLst>
        </pc:spChg>
        <pc:spChg chg="add mod">
          <ac:chgData name="Keita Shimizu" userId="a8208833-ebd3-4774-b506-484047f210d3" providerId="ADAL" clId="{5D2E0529-36B8-4FCF-896A-E3D1F425400F}" dt="2025-07-03T08:58:28.475" v="19726" actId="20577"/>
          <ac:spMkLst>
            <pc:docMk/>
            <pc:sldMk cId="3066140642" sldId="2123258691"/>
            <ac:spMk id="16" creationId="{41FD87E7-1C22-FCE5-E8A2-1F4E5E113998}"/>
          </ac:spMkLst>
        </pc:spChg>
        <pc:spChg chg="add mod">
          <ac:chgData name="Keita Shimizu" userId="a8208833-ebd3-4774-b506-484047f210d3" providerId="ADAL" clId="{5D2E0529-36B8-4FCF-896A-E3D1F425400F}" dt="2025-07-03T08:58:33.232" v="19743" actId="20577"/>
          <ac:spMkLst>
            <pc:docMk/>
            <pc:sldMk cId="3066140642" sldId="2123258691"/>
            <ac:spMk id="17" creationId="{0A849853-1294-30B4-8CBF-65777C67E183}"/>
          </ac:spMkLst>
        </pc:spChg>
        <pc:spChg chg="add mod">
          <ac:chgData name="Keita Shimizu" userId="a8208833-ebd3-4774-b506-484047f210d3" providerId="ADAL" clId="{5D2E0529-36B8-4FCF-896A-E3D1F425400F}" dt="2025-07-03T08:59:00.378" v="19802" actId="20577"/>
          <ac:spMkLst>
            <pc:docMk/>
            <pc:sldMk cId="3066140642" sldId="2123258691"/>
            <ac:spMk id="18" creationId="{020ADA1C-03FD-F26B-A72A-B33D51D4FB36}"/>
          </ac:spMkLst>
        </pc:spChg>
        <pc:spChg chg="add mod">
          <ac:chgData name="Keita Shimizu" userId="a8208833-ebd3-4774-b506-484047f210d3" providerId="ADAL" clId="{5D2E0529-36B8-4FCF-896A-E3D1F425400F}" dt="2025-07-03T08:59:10.740" v="19826" actId="20577"/>
          <ac:spMkLst>
            <pc:docMk/>
            <pc:sldMk cId="3066140642" sldId="2123258691"/>
            <ac:spMk id="19" creationId="{E91B0826-6EB0-EE7A-AB1E-FFA112A61BD1}"/>
          </ac:spMkLst>
        </pc:spChg>
        <pc:spChg chg="add mod">
          <ac:chgData name="Keita Shimizu" userId="a8208833-ebd3-4774-b506-484047f210d3" providerId="ADAL" clId="{5D2E0529-36B8-4FCF-896A-E3D1F425400F}" dt="2025-07-03T08:59:22.781" v="19871" actId="20577"/>
          <ac:spMkLst>
            <pc:docMk/>
            <pc:sldMk cId="3066140642" sldId="2123258691"/>
            <ac:spMk id="20" creationId="{4BF3C5AA-C672-B52E-1DD2-464591396035}"/>
          </ac:spMkLst>
        </pc:spChg>
        <pc:spChg chg="add mod">
          <ac:chgData name="Keita Shimizu" userId="a8208833-ebd3-4774-b506-484047f210d3" providerId="ADAL" clId="{5D2E0529-36B8-4FCF-896A-E3D1F425400F}" dt="2025-07-03T08:59:45.636" v="19937" actId="20577"/>
          <ac:spMkLst>
            <pc:docMk/>
            <pc:sldMk cId="3066140642" sldId="2123258691"/>
            <ac:spMk id="21" creationId="{09D9BB70-02F6-791A-5CCA-011302AD163C}"/>
          </ac:spMkLst>
        </pc:spChg>
        <pc:spChg chg="add mod">
          <ac:chgData name="Keita Shimizu" userId="a8208833-ebd3-4774-b506-484047f210d3" providerId="ADAL" clId="{5D2E0529-36B8-4FCF-896A-E3D1F425400F}" dt="2025-07-03T08:59:57.080" v="19953" actId="20577"/>
          <ac:spMkLst>
            <pc:docMk/>
            <pc:sldMk cId="3066140642" sldId="2123258691"/>
            <ac:spMk id="22" creationId="{C48E9F49-7300-A80D-6BBE-09E34CBB034E}"/>
          </ac:spMkLst>
        </pc:spChg>
        <pc:spChg chg="add mod">
          <ac:chgData name="Keita Shimizu" userId="a8208833-ebd3-4774-b506-484047f210d3" providerId="ADAL" clId="{5D2E0529-36B8-4FCF-896A-E3D1F425400F}" dt="2025-07-03T09:02:48.948" v="20381" actId="1076"/>
          <ac:spMkLst>
            <pc:docMk/>
            <pc:sldMk cId="3066140642" sldId="2123258691"/>
            <ac:spMk id="23" creationId="{55EBCB5D-852D-EB18-6BB1-E0B33C1188B5}"/>
          </ac:spMkLst>
        </pc:spChg>
        <pc:spChg chg="add mod">
          <ac:chgData name="Keita Shimizu" userId="a8208833-ebd3-4774-b506-484047f210d3" providerId="ADAL" clId="{5D2E0529-36B8-4FCF-896A-E3D1F425400F}" dt="2025-07-03T09:02:26.154" v="20367" actId="20577"/>
          <ac:spMkLst>
            <pc:docMk/>
            <pc:sldMk cId="3066140642" sldId="2123258691"/>
            <ac:spMk id="24" creationId="{AD3F4A2E-7214-4C34-6643-5CB6DF95F0E1}"/>
          </ac:spMkLst>
        </pc:spChg>
        <pc:cxnChg chg="add mod">
          <ac:chgData name="Keita Shimizu" userId="a8208833-ebd3-4774-b506-484047f210d3" providerId="ADAL" clId="{5D2E0529-36B8-4FCF-896A-E3D1F425400F}" dt="2025-07-03T09:01:23.885" v="20162" actId="1076"/>
          <ac:cxnSpMkLst>
            <pc:docMk/>
            <pc:sldMk cId="3066140642" sldId="2123258691"/>
            <ac:cxnSpMk id="8" creationId="{12054A9E-69CE-F69C-DC6C-C148F5B1254A}"/>
          </ac:cxnSpMkLst>
        </pc:cxnChg>
      </pc:sldChg>
      <pc:sldChg chg="addSp delSp modSp new add del mod">
        <pc:chgData name="Keita Shimizu" userId="a8208833-ebd3-4774-b506-484047f210d3" providerId="ADAL" clId="{5D2E0529-36B8-4FCF-896A-E3D1F425400F}" dt="2025-07-03T09:03:06.400" v="20382" actId="478"/>
        <pc:sldMkLst>
          <pc:docMk/>
          <pc:sldMk cId="3460479440" sldId="2123258692"/>
        </pc:sldMkLst>
        <pc:spChg chg="mod">
          <ac:chgData name="Keita Shimizu" userId="a8208833-ebd3-4774-b506-484047f210d3" providerId="ADAL" clId="{5D2E0529-36B8-4FCF-896A-E3D1F425400F}" dt="2025-06-20T00:19:32.058" v="734" actId="20577"/>
          <ac:spMkLst>
            <pc:docMk/>
            <pc:sldMk cId="3460479440" sldId="2123258692"/>
            <ac:spMk id="2" creationId="{47F8FAA7-55E6-99B5-73BF-363EAA632B51}"/>
          </ac:spMkLst>
        </pc:spChg>
        <pc:spChg chg="mod">
          <ac:chgData name="Keita Shimizu" userId="a8208833-ebd3-4774-b506-484047f210d3" providerId="ADAL" clId="{5D2E0529-36B8-4FCF-896A-E3D1F425400F}" dt="2025-06-20T00:15:21.904" v="638" actId="20577"/>
          <ac:spMkLst>
            <pc:docMk/>
            <pc:sldMk cId="3460479440" sldId="2123258692"/>
            <ac:spMk id="5" creationId="{A40AC06D-5513-FB16-3AB3-CF26447E7CD8}"/>
          </ac:spMkLst>
        </pc:spChg>
        <pc:spChg chg="add mod">
          <ac:chgData name="Keita Shimizu" userId="a8208833-ebd3-4774-b506-484047f210d3" providerId="ADAL" clId="{5D2E0529-36B8-4FCF-896A-E3D1F425400F}" dt="2025-06-19T07:48:49.063" v="321" actId="1076"/>
          <ac:spMkLst>
            <pc:docMk/>
            <pc:sldMk cId="3460479440" sldId="2123258692"/>
            <ac:spMk id="11" creationId="{5487826D-1DE8-19AD-39AF-B6A06DFBF8B7}"/>
          </ac:spMkLst>
        </pc:spChg>
        <pc:spChg chg="add mod">
          <ac:chgData name="Keita Shimizu" userId="a8208833-ebd3-4774-b506-484047f210d3" providerId="ADAL" clId="{5D2E0529-36B8-4FCF-896A-E3D1F425400F}" dt="2025-06-20T00:14:54.760" v="620" actId="113"/>
          <ac:spMkLst>
            <pc:docMk/>
            <pc:sldMk cId="3460479440" sldId="2123258692"/>
            <ac:spMk id="12" creationId="{D6E1E9B4-A0AC-BF06-8A2A-0D893A157EAE}"/>
          </ac:spMkLst>
        </pc:spChg>
        <pc:spChg chg="add mod">
          <ac:chgData name="Keita Shimizu" userId="a8208833-ebd3-4774-b506-484047f210d3" providerId="ADAL" clId="{5D2E0529-36B8-4FCF-896A-E3D1F425400F}" dt="2025-06-19T07:52:10.461" v="618" actId="1076"/>
          <ac:spMkLst>
            <pc:docMk/>
            <pc:sldMk cId="3460479440" sldId="2123258692"/>
            <ac:spMk id="13" creationId="{1CAC211A-6101-D0B5-0A60-2654895E00A3}"/>
          </ac:spMkLst>
        </pc:spChg>
      </pc:sldChg>
      <pc:sldChg chg="modSp new add del mod">
        <pc:chgData name="Keita Shimizu" userId="a8208833-ebd3-4774-b506-484047f210d3" providerId="ADAL" clId="{5D2E0529-36B8-4FCF-896A-E3D1F425400F}" dt="2025-06-26T06:36:28.716" v="11295" actId="47"/>
        <pc:sldMkLst>
          <pc:docMk/>
          <pc:sldMk cId="2169868847" sldId="2123258693"/>
        </pc:sldMkLst>
        <pc:spChg chg="mod">
          <ac:chgData name="Keita Shimizu" userId="a8208833-ebd3-4774-b506-484047f210d3" providerId="ADAL" clId="{5D2E0529-36B8-4FCF-896A-E3D1F425400F}" dt="2025-06-20T00:24:49.117" v="787" actId="20577"/>
          <ac:spMkLst>
            <pc:docMk/>
            <pc:sldMk cId="2169868847" sldId="2123258693"/>
            <ac:spMk id="2" creationId="{BDA8B4C2-98BB-C195-F966-D9DD235310B9}"/>
          </ac:spMkLst>
        </pc:spChg>
        <pc:spChg chg="mod">
          <ac:chgData name="Keita Shimizu" userId="a8208833-ebd3-4774-b506-484047f210d3" providerId="ADAL" clId="{5D2E0529-36B8-4FCF-896A-E3D1F425400F}" dt="2025-06-20T01:06:37.260" v="3191" actId="20577"/>
          <ac:spMkLst>
            <pc:docMk/>
            <pc:sldMk cId="2169868847" sldId="2123258693"/>
            <ac:spMk id="5" creationId="{B30E4A24-58D6-940C-FDCD-BB0F01A0F401}"/>
          </ac:spMkLst>
        </pc:spChg>
      </pc:sldChg>
      <pc:sldChg chg="addSp delSp modSp new del mod">
        <pc:chgData name="Keita Shimizu" userId="a8208833-ebd3-4774-b506-484047f210d3" providerId="ADAL" clId="{5D2E0529-36B8-4FCF-896A-E3D1F425400F}" dt="2025-06-20T00:41:02.370" v="1745" actId="47"/>
        <pc:sldMkLst>
          <pc:docMk/>
          <pc:sldMk cId="628376401" sldId="2123258694"/>
        </pc:sldMkLst>
      </pc:sldChg>
      <pc:sldChg chg="addSp delSp modSp new add del mod ord">
        <pc:chgData name="Keita Shimizu" userId="a8208833-ebd3-4774-b506-484047f210d3" providerId="ADAL" clId="{5D2E0529-36B8-4FCF-896A-E3D1F425400F}" dt="2025-07-03T08:37:07.948" v="19089" actId="20577"/>
        <pc:sldMkLst>
          <pc:docMk/>
          <pc:sldMk cId="3972362515" sldId="2123258694"/>
        </pc:sldMkLst>
        <pc:spChg chg="mod">
          <ac:chgData name="Keita Shimizu" userId="a8208833-ebd3-4774-b506-484047f210d3" providerId="ADAL" clId="{5D2E0529-36B8-4FCF-896A-E3D1F425400F}" dt="2025-07-03T08:37:07.948" v="19089" actId="20577"/>
          <ac:spMkLst>
            <pc:docMk/>
            <pc:sldMk cId="3972362515" sldId="2123258694"/>
            <ac:spMk id="2" creationId="{EA0A55EA-DC06-23BB-1A8E-83C5976ED85C}"/>
          </ac:spMkLst>
        </pc:spChg>
        <pc:spChg chg="mod">
          <ac:chgData name="Keita Shimizu" userId="a8208833-ebd3-4774-b506-484047f210d3" providerId="ADAL" clId="{5D2E0529-36B8-4FCF-896A-E3D1F425400F}" dt="2025-06-20T00:42:30.666" v="2027" actId="20577"/>
          <ac:spMkLst>
            <pc:docMk/>
            <pc:sldMk cId="3972362515" sldId="2123258694"/>
            <ac:spMk id="5" creationId="{7AB87C90-30C8-0AD2-508F-397245E8BBEE}"/>
          </ac:spMkLst>
        </pc:spChg>
        <pc:spChg chg="add mod">
          <ac:chgData name="Keita Shimizu" userId="a8208833-ebd3-4774-b506-484047f210d3" providerId="ADAL" clId="{5D2E0529-36B8-4FCF-896A-E3D1F425400F}" dt="2025-06-20T01:06:04.458" v="3140" actId="14100"/>
          <ac:spMkLst>
            <pc:docMk/>
            <pc:sldMk cId="3972362515" sldId="2123258694"/>
            <ac:spMk id="6" creationId="{2ACDE46A-3062-E60C-F9DC-6F4433DCF7CC}"/>
          </ac:spMkLst>
        </pc:spChg>
        <pc:spChg chg="add mod">
          <ac:chgData name="Keita Shimizu" userId="a8208833-ebd3-4774-b506-484047f210d3" providerId="ADAL" clId="{5D2E0529-36B8-4FCF-896A-E3D1F425400F}" dt="2025-06-20T01:06:06.997" v="3141" actId="1076"/>
          <ac:spMkLst>
            <pc:docMk/>
            <pc:sldMk cId="3972362515" sldId="2123258694"/>
            <ac:spMk id="7" creationId="{C41441D7-37B7-7A3B-F170-2BA7D58BB044}"/>
          </ac:spMkLst>
        </pc:spChg>
        <pc:spChg chg="add mod">
          <ac:chgData name="Keita Shimizu" userId="a8208833-ebd3-4774-b506-484047f210d3" providerId="ADAL" clId="{5D2E0529-36B8-4FCF-896A-E3D1F425400F}" dt="2025-06-20T00:42:52.476" v="2074" actId="20577"/>
          <ac:spMkLst>
            <pc:docMk/>
            <pc:sldMk cId="3972362515" sldId="2123258694"/>
            <ac:spMk id="8" creationId="{985B56B9-DD22-4D58-7896-5EB967F91A10}"/>
          </ac:spMkLst>
        </pc:spChg>
        <pc:spChg chg="add mod">
          <ac:chgData name="Keita Shimizu" userId="a8208833-ebd3-4774-b506-484047f210d3" providerId="ADAL" clId="{5D2E0529-36B8-4FCF-896A-E3D1F425400F}" dt="2025-06-20T00:56:56.567" v="2405" actId="14100"/>
          <ac:spMkLst>
            <pc:docMk/>
            <pc:sldMk cId="3972362515" sldId="2123258694"/>
            <ac:spMk id="9" creationId="{5902ADB3-EE27-803E-8492-C498B12F9C74}"/>
          </ac:spMkLst>
        </pc:spChg>
        <pc:spChg chg="add mod">
          <ac:chgData name="Keita Shimizu" userId="a8208833-ebd3-4774-b506-484047f210d3" providerId="ADAL" clId="{5D2E0529-36B8-4FCF-896A-E3D1F425400F}" dt="2025-06-20T00:56:36.285" v="2403" actId="1076"/>
          <ac:spMkLst>
            <pc:docMk/>
            <pc:sldMk cId="3972362515" sldId="2123258694"/>
            <ac:spMk id="10" creationId="{C3E35BEC-C5B5-D497-04A7-D10DF7F09D41}"/>
          </ac:spMkLst>
        </pc:spChg>
        <pc:spChg chg="add mod">
          <ac:chgData name="Keita Shimizu" userId="a8208833-ebd3-4774-b506-484047f210d3" providerId="ADAL" clId="{5D2E0529-36B8-4FCF-896A-E3D1F425400F}" dt="2025-06-20T00:57:42.777" v="2496" actId="14100"/>
          <ac:spMkLst>
            <pc:docMk/>
            <pc:sldMk cId="3972362515" sldId="2123258694"/>
            <ac:spMk id="11" creationId="{E6887F3F-3B78-C797-55C6-CCD56F6CD9F2}"/>
          </ac:spMkLst>
        </pc:spChg>
        <pc:spChg chg="add mod">
          <ac:chgData name="Keita Shimizu" userId="a8208833-ebd3-4774-b506-484047f210d3" providerId="ADAL" clId="{5D2E0529-36B8-4FCF-896A-E3D1F425400F}" dt="2025-06-20T00:56:21.506" v="2398" actId="1076"/>
          <ac:spMkLst>
            <pc:docMk/>
            <pc:sldMk cId="3972362515" sldId="2123258694"/>
            <ac:spMk id="14" creationId="{ECA3FAE1-9821-3F0E-1D17-53E031FFDAF3}"/>
          </ac:spMkLst>
        </pc:spChg>
        <pc:spChg chg="add mod">
          <ac:chgData name="Keita Shimizu" userId="a8208833-ebd3-4774-b506-484047f210d3" providerId="ADAL" clId="{5D2E0529-36B8-4FCF-896A-E3D1F425400F}" dt="2025-06-20T00:58:15.975" v="2502" actId="1076"/>
          <ac:spMkLst>
            <pc:docMk/>
            <pc:sldMk cId="3972362515" sldId="2123258694"/>
            <ac:spMk id="15" creationId="{4C77802F-C0E0-E9C1-A834-6E1A41DAB6B2}"/>
          </ac:spMkLst>
        </pc:spChg>
        <pc:spChg chg="add mod">
          <ac:chgData name="Keita Shimizu" userId="a8208833-ebd3-4774-b506-484047f210d3" providerId="ADAL" clId="{5D2E0529-36B8-4FCF-896A-E3D1F425400F}" dt="2025-06-20T00:58:14.279" v="2501" actId="1076"/>
          <ac:spMkLst>
            <pc:docMk/>
            <pc:sldMk cId="3972362515" sldId="2123258694"/>
            <ac:spMk id="18" creationId="{BA6872AF-3E97-6866-3B55-153B852AC3C2}"/>
          </ac:spMkLst>
        </pc:spChg>
        <pc:spChg chg="add mod">
          <ac:chgData name="Keita Shimizu" userId="a8208833-ebd3-4774-b506-484047f210d3" providerId="ADAL" clId="{5D2E0529-36B8-4FCF-896A-E3D1F425400F}" dt="2025-06-20T01:00:06.025" v="2532" actId="1076"/>
          <ac:spMkLst>
            <pc:docMk/>
            <pc:sldMk cId="3972362515" sldId="2123258694"/>
            <ac:spMk id="19" creationId="{4E48ED38-9A27-1458-89E9-448FDA2C2E27}"/>
          </ac:spMkLst>
        </pc:spChg>
        <pc:spChg chg="add mod">
          <ac:chgData name="Keita Shimizu" userId="a8208833-ebd3-4774-b506-484047f210d3" providerId="ADAL" clId="{5D2E0529-36B8-4FCF-896A-E3D1F425400F}" dt="2025-06-20T01:00:34.176" v="2558" actId="14100"/>
          <ac:spMkLst>
            <pc:docMk/>
            <pc:sldMk cId="3972362515" sldId="2123258694"/>
            <ac:spMk id="20" creationId="{AB090055-CC25-D171-2D2A-1F1583818E92}"/>
          </ac:spMkLst>
        </pc:spChg>
        <pc:spChg chg="add mod">
          <ac:chgData name="Keita Shimizu" userId="a8208833-ebd3-4774-b506-484047f210d3" providerId="ADAL" clId="{5D2E0529-36B8-4FCF-896A-E3D1F425400F}" dt="2025-06-20T01:01:29.937" v="2625" actId="14100"/>
          <ac:spMkLst>
            <pc:docMk/>
            <pc:sldMk cId="3972362515" sldId="2123258694"/>
            <ac:spMk id="21" creationId="{B7C5CC00-DE66-43FE-118B-15B81FD36483}"/>
          </ac:spMkLst>
        </pc:spChg>
        <pc:spChg chg="add mod">
          <ac:chgData name="Keita Shimizu" userId="a8208833-ebd3-4774-b506-484047f210d3" providerId="ADAL" clId="{5D2E0529-36B8-4FCF-896A-E3D1F425400F}" dt="2025-06-20T01:01:57.906" v="2695" actId="1076"/>
          <ac:spMkLst>
            <pc:docMk/>
            <pc:sldMk cId="3972362515" sldId="2123258694"/>
            <ac:spMk id="22" creationId="{FDAE594D-F4A8-E724-142D-60615DB87003}"/>
          </ac:spMkLst>
        </pc:spChg>
        <pc:spChg chg="add mod">
          <ac:chgData name="Keita Shimizu" userId="a8208833-ebd3-4774-b506-484047f210d3" providerId="ADAL" clId="{5D2E0529-36B8-4FCF-896A-E3D1F425400F}" dt="2025-06-20T01:02:12.457" v="2709" actId="14100"/>
          <ac:spMkLst>
            <pc:docMk/>
            <pc:sldMk cId="3972362515" sldId="2123258694"/>
            <ac:spMk id="23" creationId="{D919C238-0932-43DD-C396-045B5283FD3A}"/>
          </ac:spMkLst>
        </pc:spChg>
        <pc:spChg chg="add mod">
          <ac:chgData name="Keita Shimizu" userId="a8208833-ebd3-4774-b506-484047f210d3" providerId="ADAL" clId="{5D2E0529-36B8-4FCF-896A-E3D1F425400F}" dt="2025-06-20T01:03:10.927" v="2758" actId="14100"/>
          <ac:spMkLst>
            <pc:docMk/>
            <pc:sldMk cId="3972362515" sldId="2123258694"/>
            <ac:spMk id="24" creationId="{846955AE-A430-76D8-F907-5AA9FAFFE744}"/>
          </ac:spMkLst>
        </pc:spChg>
        <pc:spChg chg="add mod">
          <ac:chgData name="Keita Shimizu" userId="a8208833-ebd3-4774-b506-484047f210d3" providerId="ADAL" clId="{5D2E0529-36B8-4FCF-896A-E3D1F425400F}" dt="2025-06-20T01:03:44.316" v="2887" actId="20577"/>
          <ac:spMkLst>
            <pc:docMk/>
            <pc:sldMk cId="3972362515" sldId="2123258694"/>
            <ac:spMk id="25" creationId="{54A9BB98-16DE-76E4-ECE5-40B2DB7E092E}"/>
          </ac:spMkLst>
        </pc:spChg>
        <pc:cxnChg chg="add mod">
          <ac:chgData name="Keita Shimizu" userId="a8208833-ebd3-4774-b506-484047f210d3" providerId="ADAL" clId="{5D2E0529-36B8-4FCF-896A-E3D1F425400F}" dt="2025-06-20T00:55:31.209" v="2393" actId="14100"/>
          <ac:cxnSpMkLst>
            <pc:docMk/>
            <pc:sldMk cId="3972362515" sldId="2123258694"/>
            <ac:cxnSpMk id="13" creationId="{4D486820-72F1-4C07-062B-47CC45F7AE8F}"/>
          </ac:cxnSpMkLst>
        </pc:cxnChg>
      </pc:sldChg>
      <pc:sldChg chg="addSp modSp new add del mod">
        <pc:chgData name="Keita Shimizu" userId="a8208833-ebd3-4774-b506-484047f210d3" providerId="ADAL" clId="{5D2E0529-36B8-4FCF-896A-E3D1F425400F}" dt="2025-06-26T06:36:28.716" v="11295" actId="47"/>
        <pc:sldMkLst>
          <pc:docMk/>
          <pc:sldMk cId="1113329043" sldId="2123258695"/>
        </pc:sldMkLst>
        <pc:spChg chg="mod">
          <ac:chgData name="Keita Shimizu" userId="a8208833-ebd3-4774-b506-484047f210d3" providerId="ADAL" clId="{5D2E0529-36B8-4FCF-896A-E3D1F425400F}" dt="2025-06-20T01:06:50.042" v="3248" actId="20577"/>
          <ac:spMkLst>
            <pc:docMk/>
            <pc:sldMk cId="1113329043" sldId="2123258695"/>
            <ac:spMk id="2" creationId="{57DF2229-1406-1FA5-AED7-8C1AFA354498}"/>
          </ac:spMkLst>
        </pc:spChg>
      </pc:sldChg>
      <pc:sldChg chg="addSp modSp new add del mod">
        <pc:chgData name="Keita Shimizu" userId="a8208833-ebd3-4774-b506-484047f210d3" providerId="ADAL" clId="{5D2E0529-36B8-4FCF-896A-E3D1F425400F}" dt="2025-06-26T06:36:28.716" v="11295" actId="47"/>
        <pc:sldMkLst>
          <pc:docMk/>
          <pc:sldMk cId="326630451" sldId="2123258696"/>
        </pc:sldMkLst>
        <pc:spChg chg="mod">
          <ac:chgData name="Keita Shimizu" userId="a8208833-ebd3-4774-b506-484047f210d3" providerId="ADAL" clId="{5D2E0529-36B8-4FCF-896A-E3D1F425400F}" dt="2025-06-20T01:07:19.399" v="3305" actId="20577"/>
          <ac:spMkLst>
            <pc:docMk/>
            <pc:sldMk cId="326630451" sldId="2123258696"/>
            <ac:spMk id="2" creationId="{A54E4711-3070-B3D9-A631-1B5A772937E6}"/>
          </ac:spMkLst>
        </pc:spChg>
        <pc:spChg chg="add mod">
          <ac:chgData name="Keita Shimizu" userId="a8208833-ebd3-4774-b506-484047f210d3" providerId="ADAL" clId="{5D2E0529-36B8-4FCF-896A-E3D1F425400F}" dt="2025-06-20T01:33:29.622" v="3364" actId="1076"/>
          <ac:spMkLst>
            <pc:docMk/>
            <pc:sldMk cId="326630451" sldId="2123258696"/>
            <ac:spMk id="6" creationId="{BC170784-A946-5F83-6BAE-789F3BF2A6DD}"/>
          </ac:spMkLst>
        </pc:spChg>
      </pc:sldChg>
      <pc:sldChg chg="addSp modSp add del mod">
        <pc:chgData name="Keita Shimizu" userId="a8208833-ebd3-4774-b506-484047f210d3" providerId="ADAL" clId="{5D2E0529-36B8-4FCF-896A-E3D1F425400F}" dt="2025-06-26T06:36:28.716" v="11295" actId="47"/>
        <pc:sldMkLst>
          <pc:docMk/>
          <pc:sldMk cId="1364530003" sldId="2123258697"/>
        </pc:sldMkLst>
      </pc:sldChg>
      <pc:sldChg chg="add del">
        <pc:chgData name="Keita Shimizu" userId="a8208833-ebd3-4774-b506-484047f210d3" providerId="ADAL" clId="{5D2E0529-36B8-4FCF-896A-E3D1F425400F}" dt="2025-06-20T01:39:07.530" v="3367"/>
        <pc:sldMkLst>
          <pc:docMk/>
          <pc:sldMk cId="2349466071" sldId="2123258697"/>
        </pc:sldMkLst>
      </pc:sldChg>
      <pc:sldChg chg="addSp modSp add del mod ord">
        <pc:chgData name="Keita Shimizu" userId="a8208833-ebd3-4774-b506-484047f210d3" providerId="ADAL" clId="{5D2E0529-36B8-4FCF-896A-E3D1F425400F}" dt="2025-06-26T06:36:28.716" v="11295" actId="47"/>
        <pc:sldMkLst>
          <pc:docMk/>
          <pc:sldMk cId="730949789" sldId="2123258698"/>
        </pc:sldMkLst>
        <pc:spChg chg="mod">
          <ac:chgData name="Keita Shimizu" userId="a8208833-ebd3-4774-b506-484047f210d3" providerId="ADAL" clId="{5D2E0529-36B8-4FCF-896A-E3D1F425400F}" dt="2025-06-20T02:42:44.470" v="4128" actId="20577"/>
          <ac:spMkLst>
            <pc:docMk/>
            <pc:sldMk cId="730949789" sldId="2123258698"/>
            <ac:spMk id="2" creationId="{5C14DB14-5369-6A8D-F5BE-FB79D6BC6825}"/>
          </ac:spMkLst>
        </pc:spChg>
        <pc:spChg chg="mod">
          <ac:chgData name="Keita Shimizu" userId="a8208833-ebd3-4774-b506-484047f210d3" providerId="ADAL" clId="{5D2E0529-36B8-4FCF-896A-E3D1F425400F}" dt="2025-06-20T06:06:36.120" v="5176" actId="20577"/>
          <ac:spMkLst>
            <pc:docMk/>
            <pc:sldMk cId="730949789" sldId="2123258698"/>
            <ac:spMk id="3" creationId="{CC6047E3-BBF1-1EC7-97A5-31A07E1AF83A}"/>
          </ac:spMkLst>
        </pc:spChg>
        <pc:spChg chg="add mod">
          <ac:chgData name="Keita Shimizu" userId="a8208833-ebd3-4774-b506-484047f210d3" providerId="ADAL" clId="{5D2E0529-36B8-4FCF-896A-E3D1F425400F}" dt="2025-06-20T06:11:35.329" v="5204" actId="14100"/>
          <ac:spMkLst>
            <pc:docMk/>
            <pc:sldMk cId="730949789" sldId="2123258698"/>
            <ac:spMk id="7" creationId="{C3AC71E7-0827-2875-B7CB-7E35CFFE5720}"/>
          </ac:spMkLst>
        </pc:spChg>
        <pc:spChg chg="add mod">
          <ac:chgData name="Keita Shimizu" userId="a8208833-ebd3-4774-b506-484047f210d3" providerId="ADAL" clId="{5D2E0529-36B8-4FCF-896A-E3D1F425400F}" dt="2025-06-20T06:11:39.438" v="5205" actId="1076"/>
          <ac:spMkLst>
            <pc:docMk/>
            <pc:sldMk cId="730949789" sldId="2123258698"/>
            <ac:spMk id="8" creationId="{2E7918FD-BD48-F6F4-84F2-BA883CAFF723}"/>
          </ac:spMkLst>
        </pc:spChg>
      </pc:sldChg>
      <pc:sldChg chg="modSp new add del mod">
        <pc:chgData name="Keita Shimizu" userId="a8208833-ebd3-4774-b506-484047f210d3" providerId="ADAL" clId="{5D2E0529-36B8-4FCF-896A-E3D1F425400F}" dt="2025-06-26T06:36:28.716" v="11295" actId="47"/>
        <pc:sldMkLst>
          <pc:docMk/>
          <pc:sldMk cId="3076348365" sldId="2123258699"/>
        </pc:sldMkLst>
      </pc:sldChg>
      <pc:sldChg chg="addSp delSp modSp add del mod">
        <pc:chgData name="Keita Shimizu" userId="a8208833-ebd3-4774-b506-484047f210d3" providerId="ADAL" clId="{5D2E0529-36B8-4FCF-896A-E3D1F425400F}" dt="2025-06-26T06:36:28.716" v="11295" actId="47"/>
        <pc:sldMkLst>
          <pc:docMk/>
          <pc:sldMk cId="2492951895" sldId="2123258700"/>
        </pc:sldMkLst>
        <pc:spChg chg="mod">
          <ac:chgData name="Keita Shimizu" userId="a8208833-ebd3-4774-b506-484047f210d3" providerId="ADAL" clId="{5D2E0529-36B8-4FCF-896A-E3D1F425400F}" dt="2025-06-23T08:02:26.940" v="5807" actId="20577"/>
          <ac:spMkLst>
            <pc:docMk/>
            <pc:sldMk cId="2492951895" sldId="2123258700"/>
            <ac:spMk id="2" creationId="{0F9B6F19-1CFF-7CA7-4918-F32036ECEFF0}"/>
          </ac:spMkLst>
        </pc:spChg>
        <pc:spChg chg="add del mod">
          <ac:chgData name="Keita Shimizu" userId="a8208833-ebd3-4774-b506-484047f210d3" providerId="ADAL" clId="{5D2E0529-36B8-4FCF-896A-E3D1F425400F}" dt="2025-06-23T08:06:10.637" v="6469" actId="404"/>
          <ac:spMkLst>
            <pc:docMk/>
            <pc:sldMk cId="2492951895" sldId="2123258700"/>
            <ac:spMk id="3" creationId="{BBAC8788-3DED-D305-93F0-A69C8A08795F}"/>
          </ac:spMkLst>
        </pc:spChg>
        <pc:spChg chg="mod">
          <ac:chgData name="Keita Shimizu" userId="a8208833-ebd3-4774-b506-484047f210d3" providerId="ADAL" clId="{5D2E0529-36B8-4FCF-896A-E3D1F425400F}" dt="2025-06-23T08:04:50.519" v="6363" actId="20577"/>
          <ac:spMkLst>
            <pc:docMk/>
            <pc:sldMk cId="2492951895" sldId="2123258700"/>
            <ac:spMk id="5" creationId="{7425403D-1E87-2D81-87DF-E0002F6442DE}"/>
          </ac:spMkLst>
        </pc:spChg>
        <pc:spChg chg="add mod">
          <ac:chgData name="Keita Shimizu" userId="a8208833-ebd3-4774-b506-484047f210d3" providerId="ADAL" clId="{5D2E0529-36B8-4FCF-896A-E3D1F425400F}" dt="2025-06-23T08:11:16.658" v="6638" actId="20577"/>
          <ac:spMkLst>
            <pc:docMk/>
            <pc:sldMk cId="2492951895" sldId="2123258700"/>
            <ac:spMk id="6" creationId="{DD76A733-944A-ABDC-6973-D793473CA4A8}"/>
          </ac:spMkLst>
        </pc:spChg>
        <pc:spChg chg="add mod">
          <ac:chgData name="Keita Shimizu" userId="a8208833-ebd3-4774-b506-484047f210d3" providerId="ADAL" clId="{5D2E0529-36B8-4FCF-896A-E3D1F425400F}" dt="2025-06-23T08:04:59.445" v="6364"/>
          <ac:spMkLst>
            <pc:docMk/>
            <pc:sldMk cId="2492951895" sldId="2123258700"/>
            <ac:spMk id="7" creationId="{6482C51C-4CDD-59A3-A5CD-301996481ED4}"/>
          </ac:spMkLst>
        </pc:spChg>
      </pc:sldChg>
      <pc:sldChg chg="modSp new add del mod">
        <pc:chgData name="Keita Shimizu" userId="a8208833-ebd3-4774-b506-484047f210d3" providerId="ADAL" clId="{5D2E0529-36B8-4FCF-896A-E3D1F425400F}" dt="2025-06-26T06:36:28.716" v="11295" actId="47"/>
        <pc:sldMkLst>
          <pc:docMk/>
          <pc:sldMk cId="3383205895" sldId="2123258701"/>
        </pc:sldMkLst>
        <pc:spChg chg="mod">
          <ac:chgData name="Keita Shimizu" userId="a8208833-ebd3-4774-b506-484047f210d3" providerId="ADAL" clId="{5D2E0529-36B8-4FCF-896A-E3D1F425400F}" dt="2025-06-23T08:05:40.443" v="6459" actId="20577"/>
          <ac:spMkLst>
            <pc:docMk/>
            <pc:sldMk cId="3383205895" sldId="2123258701"/>
            <ac:spMk id="2" creationId="{99C2986E-B627-6A3C-6ECE-477ECE05C901}"/>
          </ac:spMkLst>
        </pc:spChg>
        <pc:spChg chg="mod">
          <ac:chgData name="Keita Shimizu" userId="a8208833-ebd3-4774-b506-484047f210d3" providerId="ADAL" clId="{5D2E0529-36B8-4FCF-896A-E3D1F425400F}" dt="2025-06-23T08:18:13.692" v="6975" actId="20577"/>
          <ac:spMkLst>
            <pc:docMk/>
            <pc:sldMk cId="3383205895" sldId="2123258701"/>
            <ac:spMk id="5" creationId="{682D7C5F-4C39-3C4A-9E7C-7A38A935896F}"/>
          </ac:spMkLst>
        </pc:spChg>
      </pc:sldChg>
      <pc:sldChg chg="addSp delSp modSp new add del mod">
        <pc:chgData name="Keita Shimizu" userId="a8208833-ebd3-4774-b506-484047f210d3" providerId="ADAL" clId="{5D2E0529-36B8-4FCF-896A-E3D1F425400F}" dt="2025-07-04T00:39:59.505" v="20385"/>
        <pc:sldMkLst>
          <pc:docMk/>
          <pc:sldMk cId="1942456959" sldId="2123258702"/>
        </pc:sldMkLst>
      </pc:sldChg>
      <pc:sldChg chg="modSp new del mod">
        <pc:chgData name="Keita Shimizu" userId="a8208833-ebd3-4774-b506-484047f210d3" providerId="ADAL" clId="{5D2E0529-36B8-4FCF-896A-E3D1F425400F}" dt="2025-06-26T02:24:15.482" v="11147" actId="47"/>
        <pc:sldMkLst>
          <pc:docMk/>
          <pc:sldMk cId="1276413804" sldId="2123258703"/>
        </pc:sldMkLst>
      </pc:sldChg>
      <pc:sldChg chg="modSp new del mod">
        <pc:chgData name="Keita Shimizu" userId="a8208833-ebd3-4774-b506-484047f210d3" providerId="ADAL" clId="{5D2E0529-36B8-4FCF-896A-E3D1F425400F}" dt="2025-06-26T02:24:15.482" v="11147" actId="47"/>
        <pc:sldMkLst>
          <pc:docMk/>
          <pc:sldMk cId="3311742161" sldId="2123258704"/>
        </pc:sldMkLst>
      </pc:sldChg>
      <pc:sldChg chg="modSp new add del mod">
        <pc:chgData name="Keita Shimizu" userId="a8208833-ebd3-4774-b506-484047f210d3" providerId="ADAL" clId="{5D2E0529-36B8-4FCF-896A-E3D1F425400F}" dt="2025-06-26T06:36:28.716" v="11295" actId="47"/>
        <pc:sldMkLst>
          <pc:docMk/>
          <pc:sldMk cId="2593799269" sldId="2123258705"/>
        </pc:sldMkLst>
      </pc:sldChg>
      <pc:sldChg chg="modSp new add del mod">
        <pc:chgData name="Keita Shimizu" userId="a8208833-ebd3-4774-b506-484047f210d3" providerId="ADAL" clId="{5D2E0529-36B8-4FCF-896A-E3D1F425400F}" dt="2025-06-26T06:36:28.716" v="11295" actId="47"/>
        <pc:sldMkLst>
          <pc:docMk/>
          <pc:sldMk cId="4087563520" sldId="2123258706"/>
        </pc:sldMkLst>
      </pc:sldChg>
      <pc:sldChg chg="modSp new add del mod">
        <pc:chgData name="Keita Shimizu" userId="a8208833-ebd3-4774-b506-484047f210d3" providerId="ADAL" clId="{5D2E0529-36B8-4FCF-896A-E3D1F425400F}" dt="2025-06-26T06:36:28.716" v="11295" actId="47"/>
        <pc:sldMkLst>
          <pc:docMk/>
          <pc:sldMk cId="1118537911" sldId="2123258707"/>
        </pc:sldMkLst>
        <pc:spChg chg="mod">
          <ac:chgData name="Keita Shimizu" userId="a8208833-ebd3-4774-b506-484047f210d3" providerId="ADAL" clId="{5D2E0529-36B8-4FCF-896A-E3D1F425400F}" dt="2025-06-23T08:19:58.522" v="7113" actId="20577"/>
          <ac:spMkLst>
            <pc:docMk/>
            <pc:sldMk cId="1118537911" sldId="2123258707"/>
            <ac:spMk id="2" creationId="{2C204020-CC06-9D75-7D3F-2E776FF46B2B}"/>
          </ac:spMkLst>
        </pc:spChg>
      </pc:sldChg>
      <pc:sldChg chg="modSp new add del mod">
        <pc:chgData name="Keita Shimizu" userId="a8208833-ebd3-4774-b506-484047f210d3" providerId="ADAL" clId="{5D2E0529-36B8-4FCF-896A-E3D1F425400F}" dt="2025-06-26T06:36:28.716" v="11295" actId="47"/>
        <pc:sldMkLst>
          <pc:docMk/>
          <pc:sldMk cId="223687929" sldId="2123258708"/>
        </pc:sldMkLst>
      </pc:sldChg>
      <pc:sldChg chg="modSp new add del mod">
        <pc:chgData name="Keita Shimizu" userId="a8208833-ebd3-4774-b506-484047f210d3" providerId="ADAL" clId="{5D2E0529-36B8-4FCF-896A-E3D1F425400F}" dt="2025-06-26T06:36:28.716" v="11295" actId="47"/>
        <pc:sldMkLst>
          <pc:docMk/>
          <pc:sldMk cId="1014323445" sldId="2123258709"/>
        </pc:sldMkLst>
      </pc:sldChg>
      <pc:sldChg chg="addSp modSp new add del mod">
        <pc:chgData name="Keita Shimizu" userId="a8208833-ebd3-4774-b506-484047f210d3" providerId="ADAL" clId="{5D2E0529-36B8-4FCF-896A-E3D1F425400F}" dt="2025-06-26T06:36:28.716" v="11295" actId="47"/>
        <pc:sldMkLst>
          <pc:docMk/>
          <pc:sldMk cId="1501627970" sldId="2123258710"/>
        </pc:sldMkLst>
        <pc:spChg chg="mod">
          <ac:chgData name="Keita Shimizu" userId="a8208833-ebd3-4774-b506-484047f210d3" providerId="ADAL" clId="{5D2E0529-36B8-4FCF-896A-E3D1F425400F}" dt="2025-06-23T08:21:46.261" v="7217" actId="20577"/>
          <ac:spMkLst>
            <pc:docMk/>
            <pc:sldMk cId="1501627970" sldId="2123258710"/>
            <ac:spMk id="2" creationId="{2E9326BA-AF59-DA21-A6FA-7F006C585874}"/>
          </ac:spMkLst>
        </pc:spChg>
        <pc:spChg chg="add mod">
          <ac:chgData name="Keita Shimizu" userId="a8208833-ebd3-4774-b506-484047f210d3" providerId="ADAL" clId="{5D2E0529-36B8-4FCF-896A-E3D1F425400F}" dt="2025-06-23T08:23:38.253" v="7686" actId="20577"/>
          <ac:spMkLst>
            <pc:docMk/>
            <pc:sldMk cId="1501627970" sldId="2123258710"/>
            <ac:spMk id="6" creationId="{D96CD428-8A0D-D324-8092-8445C08009C0}"/>
          </ac:spMkLst>
        </pc:spChg>
        <pc:spChg chg="add mod">
          <ac:chgData name="Keita Shimizu" userId="a8208833-ebd3-4774-b506-484047f210d3" providerId="ADAL" clId="{5D2E0529-36B8-4FCF-896A-E3D1F425400F}" dt="2025-06-23T08:21:59.535" v="7220" actId="1076"/>
          <ac:spMkLst>
            <pc:docMk/>
            <pc:sldMk cId="1501627970" sldId="2123258710"/>
            <ac:spMk id="7" creationId="{8C80EFBA-EFC2-0A33-6AF0-7FDD8721A483}"/>
          </ac:spMkLst>
        </pc:spChg>
      </pc:sldChg>
      <pc:sldChg chg="modSp new add del mod">
        <pc:chgData name="Keita Shimizu" userId="a8208833-ebd3-4774-b506-484047f210d3" providerId="ADAL" clId="{5D2E0529-36B8-4FCF-896A-E3D1F425400F}" dt="2025-06-26T06:36:28.716" v="11295" actId="47"/>
        <pc:sldMkLst>
          <pc:docMk/>
          <pc:sldMk cId="3296303515" sldId="2123258711"/>
        </pc:sldMkLst>
        <pc:spChg chg="mod">
          <ac:chgData name="Keita Shimizu" userId="a8208833-ebd3-4774-b506-484047f210d3" providerId="ADAL" clId="{5D2E0529-36B8-4FCF-896A-E3D1F425400F}" dt="2025-06-23T08:24:06.012" v="7725" actId="20577"/>
          <ac:spMkLst>
            <pc:docMk/>
            <pc:sldMk cId="3296303515" sldId="2123258711"/>
            <ac:spMk id="2" creationId="{757F5AC0-0594-B881-0020-0E077AED32E4}"/>
          </ac:spMkLst>
        </pc:spChg>
      </pc:sldChg>
      <pc:sldChg chg="new del">
        <pc:chgData name="Keita Shimizu" userId="a8208833-ebd3-4774-b506-484047f210d3" providerId="ADAL" clId="{5D2E0529-36B8-4FCF-896A-E3D1F425400F}" dt="2025-06-26T00:59:57.464" v="9155" actId="680"/>
        <pc:sldMkLst>
          <pc:docMk/>
          <pc:sldMk cId="1008593834" sldId="2123258712"/>
        </pc:sldMkLst>
      </pc:sldChg>
      <pc:sldChg chg="addSp delSp modSp new add del mod">
        <pc:chgData name="Keita Shimizu" userId="a8208833-ebd3-4774-b506-484047f210d3" providerId="ADAL" clId="{5D2E0529-36B8-4FCF-896A-E3D1F425400F}" dt="2025-07-03T06:35:42.547" v="18568" actId="478"/>
        <pc:sldMkLst>
          <pc:docMk/>
          <pc:sldMk cId="1083830495" sldId="2123258712"/>
        </pc:sldMkLst>
        <pc:spChg chg="mod">
          <ac:chgData name="Keita Shimizu" userId="a8208833-ebd3-4774-b506-484047f210d3" providerId="ADAL" clId="{5D2E0529-36B8-4FCF-896A-E3D1F425400F}" dt="2025-07-03T06:35:29.265" v="18565" actId="20577"/>
          <ac:spMkLst>
            <pc:docMk/>
            <pc:sldMk cId="1083830495" sldId="2123258712"/>
            <ac:spMk id="3" creationId="{4F6E84F4-AEFA-1628-B405-A63A0B6F5A4D}"/>
          </ac:spMkLst>
        </pc:spChg>
      </pc:sldChg>
      <pc:sldChg chg="addSp delSp modSp new add del mod">
        <pc:chgData name="Keita Shimizu" userId="a8208833-ebd3-4774-b506-484047f210d3" providerId="ADAL" clId="{5D2E0529-36B8-4FCF-896A-E3D1F425400F}" dt="2025-07-03T06:35:37.447" v="18567" actId="478"/>
        <pc:sldMkLst>
          <pc:docMk/>
          <pc:sldMk cId="2695052077" sldId="2123258713"/>
        </pc:sldMkLst>
        <pc:spChg chg="add mod">
          <ac:chgData name="Keita Shimizu" userId="a8208833-ebd3-4774-b506-484047f210d3" providerId="ADAL" clId="{5D2E0529-36B8-4FCF-896A-E3D1F425400F}" dt="2025-07-03T06:35:35.516" v="18566" actId="20577"/>
          <ac:spMkLst>
            <pc:docMk/>
            <pc:sldMk cId="2695052077" sldId="2123258713"/>
            <ac:spMk id="4" creationId="{E42DEAEA-C3D7-5483-A4CB-FD367AEA02E6}"/>
          </ac:spMkLst>
        </pc:spChg>
      </pc:sldChg>
      <pc:sldChg chg="new del">
        <pc:chgData name="Keita Shimizu" userId="a8208833-ebd3-4774-b506-484047f210d3" providerId="ADAL" clId="{5D2E0529-36B8-4FCF-896A-E3D1F425400F}" dt="2025-06-26T01:00:16.953" v="9161" actId="680"/>
        <pc:sldMkLst>
          <pc:docMk/>
          <pc:sldMk cId="1699370523" sldId="2123258714"/>
        </pc:sldMkLst>
      </pc:sldChg>
      <pc:sldChg chg="addSp delSp modSp new add del mod">
        <pc:chgData name="Keita Shimizu" userId="a8208833-ebd3-4774-b506-484047f210d3" providerId="ADAL" clId="{5D2E0529-36B8-4FCF-896A-E3D1F425400F}" dt="2025-07-01T06:00:57.603" v="12902" actId="20577"/>
        <pc:sldMkLst>
          <pc:docMk/>
          <pc:sldMk cId="2249371430" sldId="2123258714"/>
        </pc:sldMkLst>
        <pc:spChg chg="mod">
          <ac:chgData name="Keita Shimizu" userId="a8208833-ebd3-4774-b506-484047f210d3" providerId="ADAL" clId="{5D2E0529-36B8-4FCF-896A-E3D1F425400F}" dt="2025-07-01T06:00:19.033" v="12767" actId="20577"/>
          <ac:spMkLst>
            <pc:docMk/>
            <pc:sldMk cId="2249371430" sldId="2123258714"/>
            <ac:spMk id="2" creationId="{6329EF19-E99D-D50B-A4C0-064DBF24A19D}"/>
          </ac:spMkLst>
        </pc:spChg>
        <pc:spChg chg="mod">
          <ac:chgData name="Keita Shimizu" userId="a8208833-ebd3-4774-b506-484047f210d3" providerId="ADAL" clId="{5D2E0529-36B8-4FCF-896A-E3D1F425400F}" dt="2025-07-01T06:00:57.603" v="12902" actId="20577"/>
          <ac:spMkLst>
            <pc:docMk/>
            <pc:sldMk cId="2249371430" sldId="2123258714"/>
            <ac:spMk id="5" creationId="{CDE243B6-97FE-C9C9-A679-701EAE1188A8}"/>
          </ac:spMkLst>
        </pc:spChg>
      </pc:sldChg>
      <pc:sldChg chg="addSp delSp modSp add del mod">
        <pc:chgData name="Keita Shimizu" userId="a8208833-ebd3-4774-b506-484047f210d3" providerId="ADAL" clId="{5D2E0529-36B8-4FCF-896A-E3D1F425400F}" dt="2025-07-04T00:39:59.505" v="20385"/>
        <pc:sldMkLst>
          <pc:docMk/>
          <pc:sldMk cId="2230277306" sldId="2123258715"/>
        </pc:sldMkLst>
      </pc:sldChg>
      <pc:sldChg chg="addSp delSp modSp new add del mod">
        <pc:chgData name="Keita Shimizu" userId="a8208833-ebd3-4774-b506-484047f210d3" providerId="ADAL" clId="{5D2E0529-36B8-4FCF-896A-E3D1F425400F}" dt="2025-07-04T00:39:59.505" v="20385"/>
        <pc:sldMkLst>
          <pc:docMk/>
          <pc:sldMk cId="2159365183" sldId="2123258716"/>
        </pc:sldMkLst>
      </pc:sldChg>
      <pc:sldChg chg="addSp delSp modSp add del mod">
        <pc:chgData name="Keita Shimizu" userId="a8208833-ebd3-4774-b506-484047f210d3" providerId="ADAL" clId="{5D2E0529-36B8-4FCF-896A-E3D1F425400F}" dt="2025-07-04T00:39:59.505" v="20385"/>
        <pc:sldMkLst>
          <pc:docMk/>
          <pc:sldMk cId="2939462340" sldId="2123258717"/>
        </pc:sldMkLst>
      </pc:sldChg>
      <pc:sldChg chg="addSp delSp modSp add mod ord">
        <pc:chgData name="Keita Shimizu" userId="a8208833-ebd3-4774-b506-484047f210d3" providerId="ADAL" clId="{5D2E0529-36B8-4FCF-896A-E3D1F425400F}" dt="2025-07-03T04:37:37.812" v="18046" actId="1076"/>
        <pc:sldMkLst>
          <pc:docMk/>
          <pc:sldMk cId="1415278140" sldId="2123258718"/>
        </pc:sldMkLst>
        <pc:spChg chg="mod">
          <ac:chgData name="Keita Shimizu" userId="a8208833-ebd3-4774-b506-484047f210d3" providerId="ADAL" clId="{5D2E0529-36B8-4FCF-896A-E3D1F425400F}" dt="2025-07-03T02:07:09.898" v="17345" actId="20577"/>
          <ac:spMkLst>
            <pc:docMk/>
            <pc:sldMk cId="1415278140" sldId="2123258718"/>
            <ac:spMk id="2" creationId="{98A9E240-1639-DBCD-3BE9-A716CAC7A0DB}"/>
          </ac:spMkLst>
        </pc:spChg>
        <pc:spChg chg="mod">
          <ac:chgData name="Keita Shimizu" userId="a8208833-ebd3-4774-b506-484047f210d3" providerId="ADAL" clId="{5D2E0529-36B8-4FCF-896A-E3D1F425400F}" dt="2025-07-03T04:37:37.812" v="18046" actId="1076"/>
          <ac:spMkLst>
            <pc:docMk/>
            <pc:sldMk cId="1415278140" sldId="2123258718"/>
            <ac:spMk id="4" creationId="{7EE75BFF-01E7-6088-1349-1C585A15C27A}"/>
          </ac:spMkLst>
        </pc:spChg>
        <pc:spChg chg="mod">
          <ac:chgData name="Keita Shimizu" userId="a8208833-ebd3-4774-b506-484047f210d3" providerId="ADAL" clId="{5D2E0529-36B8-4FCF-896A-E3D1F425400F}" dt="2025-07-03T04:32:35.204" v="18044" actId="20577"/>
          <ac:spMkLst>
            <pc:docMk/>
            <pc:sldMk cId="1415278140" sldId="2123258718"/>
            <ac:spMk id="5" creationId="{C29DE0E3-DA93-EC03-66AF-2009791B3C4B}"/>
          </ac:spMkLst>
        </pc:spChg>
        <pc:spChg chg="mod">
          <ac:chgData name="Keita Shimizu" userId="a8208833-ebd3-4774-b506-484047f210d3" providerId="ADAL" clId="{5D2E0529-36B8-4FCF-896A-E3D1F425400F}" dt="2025-07-03T01:57:27.614" v="16843" actId="20577"/>
          <ac:spMkLst>
            <pc:docMk/>
            <pc:sldMk cId="1415278140" sldId="2123258718"/>
            <ac:spMk id="6" creationId="{07839E8E-8F9B-9C39-30DD-4EF05F33F742}"/>
          </ac:spMkLst>
        </pc:spChg>
        <pc:spChg chg="add del mod">
          <ac:chgData name="Keita Shimizu" userId="a8208833-ebd3-4774-b506-484047f210d3" providerId="ADAL" clId="{5D2E0529-36B8-4FCF-896A-E3D1F425400F}" dt="2025-07-03T02:53:31.885" v="17479" actId="113"/>
          <ac:spMkLst>
            <pc:docMk/>
            <pc:sldMk cId="1415278140" sldId="2123258718"/>
            <ac:spMk id="14" creationId="{BAD12E11-9E11-6618-112B-E0346BE2E407}"/>
          </ac:spMkLst>
        </pc:spChg>
        <pc:spChg chg="add mod">
          <ac:chgData name="Keita Shimizu" userId="a8208833-ebd3-4774-b506-484047f210d3" providerId="ADAL" clId="{5D2E0529-36B8-4FCF-896A-E3D1F425400F}" dt="2025-07-03T02:53:48.181" v="17482" actId="14100"/>
          <ac:spMkLst>
            <pc:docMk/>
            <pc:sldMk cId="1415278140" sldId="2123258718"/>
            <ac:spMk id="15" creationId="{CC9B9BD2-78C4-1FD7-0DB5-64EC14881F2D}"/>
          </ac:spMkLst>
        </pc:spChg>
        <pc:spChg chg="add">
          <ac:chgData name="Keita Shimizu" userId="a8208833-ebd3-4774-b506-484047f210d3" providerId="ADAL" clId="{5D2E0529-36B8-4FCF-896A-E3D1F425400F}" dt="2025-07-03T01:56:02.545" v="16748"/>
          <ac:spMkLst>
            <pc:docMk/>
            <pc:sldMk cId="1415278140" sldId="2123258718"/>
            <ac:spMk id="17" creationId="{83B06107-5AC1-FFD6-8EBF-BF6879DA9DDB}"/>
          </ac:spMkLst>
        </pc:spChg>
        <pc:spChg chg="add mod">
          <ac:chgData name="Keita Shimizu" userId="a8208833-ebd3-4774-b506-484047f210d3" providerId="ADAL" clId="{5D2E0529-36B8-4FCF-896A-E3D1F425400F}" dt="2025-07-03T01:58:10.435" v="16897" actId="1076"/>
          <ac:spMkLst>
            <pc:docMk/>
            <pc:sldMk cId="1415278140" sldId="2123258718"/>
            <ac:spMk id="21" creationId="{B3D91E9D-1BE6-6697-E995-4730BB1D2A80}"/>
          </ac:spMkLst>
        </pc:spChg>
        <pc:spChg chg="add mod">
          <ac:chgData name="Keita Shimizu" userId="a8208833-ebd3-4774-b506-484047f210d3" providerId="ADAL" clId="{5D2E0529-36B8-4FCF-896A-E3D1F425400F}" dt="2025-07-03T01:58:08.681" v="16896" actId="14100"/>
          <ac:spMkLst>
            <pc:docMk/>
            <pc:sldMk cId="1415278140" sldId="2123258718"/>
            <ac:spMk id="22" creationId="{364A1BC7-76CA-29A8-C687-E371EDE869E1}"/>
          </ac:spMkLst>
        </pc:spChg>
        <pc:spChg chg="add mod">
          <ac:chgData name="Keita Shimizu" userId="a8208833-ebd3-4774-b506-484047f210d3" providerId="ADAL" clId="{5D2E0529-36B8-4FCF-896A-E3D1F425400F}" dt="2025-07-03T02:54:00.487" v="17487" actId="20577"/>
          <ac:spMkLst>
            <pc:docMk/>
            <pc:sldMk cId="1415278140" sldId="2123258718"/>
            <ac:spMk id="24" creationId="{DF923FCC-6619-0DC5-C090-DB248E290E9A}"/>
          </ac:spMkLst>
        </pc:spChg>
        <pc:spChg chg="add mod">
          <ac:chgData name="Keita Shimizu" userId="a8208833-ebd3-4774-b506-484047f210d3" providerId="ADAL" clId="{5D2E0529-36B8-4FCF-896A-E3D1F425400F}" dt="2025-07-03T02:06:50.353" v="17330" actId="20577"/>
          <ac:spMkLst>
            <pc:docMk/>
            <pc:sldMk cId="1415278140" sldId="2123258718"/>
            <ac:spMk id="26" creationId="{233FDBF4-7E16-90B1-24C4-D7A0CE274D9F}"/>
          </ac:spMkLst>
        </pc:spChg>
        <pc:spChg chg="add del mod">
          <ac:chgData name="Keita Shimizu" userId="a8208833-ebd3-4774-b506-484047f210d3" providerId="ADAL" clId="{5D2E0529-36B8-4FCF-896A-E3D1F425400F}" dt="2025-07-03T02:53:48.181" v="17482" actId="14100"/>
          <ac:spMkLst>
            <pc:docMk/>
            <pc:sldMk cId="1415278140" sldId="2123258718"/>
            <ac:spMk id="27" creationId="{82DC9413-C4B2-6197-6897-F95B66FC66EA}"/>
          </ac:spMkLst>
        </pc:spChg>
      </pc:sldChg>
      <pc:sldChg chg="add del">
        <pc:chgData name="Keita Shimizu" userId="a8208833-ebd3-4774-b506-484047f210d3" providerId="ADAL" clId="{5D2E0529-36B8-4FCF-896A-E3D1F425400F}" dt="2025-07-01T05:42:28.822" v="12415"/>
        <pc:sldMkLst>
          <pc:docMk/>
          <pc:sldMk cId="1189912861" sldId="2123258719"/>
        </pc:sldMkLst>
      </pc:sldChg>
      <pc:sldChg chg="addSp delSp modSp add mod">
        <pc:chgData name="Keita Shimizu" userId="a8208833-ebd3-4774-b506-484047f210d3" providerId="ADAL" clId="{5D2E0529-36B8-4FCF-896A-E3D1F425400F}" dt="2025-07-01T23:23:17.709" v="16300" actId="14100"/>
        <pc:sldMkLst>
          <pc:docMk/>
          <pc:sldMk cId="2178339263" sldId="2123258719"/>
        </pc:sldMkLst>
        <pc:spChg chg="mod">
          <ac:chgData name="Keita Shimizu" userId="a8208833-ebd3-4774-b506-484047f210d3" providerId="ADAL" clId="{5D2E0529-36B8-4FCF-896A-E3D1F425400F}" dt="2025-07-01T06:00:04.170" v="12762" actId="20577"/>
          <ac:spMkLst>
            <pc:docMk/>
            <pc:sldMk cId="2178339263" sldId="2123258719"/>
            <ac:spMk id="2" creationId="{02FC26D5-A7AD-5509-14F7-2F69C08D9500}"/>
          </ac:spMkLst>
        </pc:spChg>
        <pc:spChg chg="mod">
          <ac:chgData name="Keita Shimizu" userId="a8208833-ebd3-4774-b506-484047f210d3" providerId="ADAL" clId="{5D2E0529-36B8-4FCF-896A-E3D1F425400F}" dt="2025-07-01T23:22:30.903" v="16231" actId="1076"/>
          <ac:spMkLst>
            <pc:docMk/>
            <pc:sldMk cId="2178339263" sldId="2123258719"/>
            <ac:spMk id="4" creationId="{32C8B816-2C86-E62E-A190-AD4B897055DF}"/>
          </ac:spMkLst>
        </pc:spChg>
        <pc:spChg chg="mod">
          <ac:chgData name="Keita Shimizu" userId="a8208833-ebd3-4774-b506-484047f210d3" providerId="ADAL" clId="{5D2E0529-36B8-4FCF-896A-E3D1F425400F}" dt="2025-07-01T09:05:10.168" v="16166" actId="20577"/>
          <ac:spMkLst>
            <pc:docMk/>
            <pc:sldMk cId="2178339263" sldId="2123258719"/>
            <ac:spMk id="5" creationId="{528AA027-8076-66FA-504F-896540500CC7}"/>
          </ac:spMkLst>
        </pc:spChg>
        <pc:spChg chg="mod">
          <ac:chgData name="Keita Shimizu" userId="a8208833-ebd3-4774-b506-484047f210d3" providerId="ADAL" clId="{5D2E0529-36B8-4FCF-896A-E3D1F425400F}" dt="2025-07-01T09:05:20.300" v="16168" actId="1076"/>
          <ac:spMkLst>
            <pc:docMk/>
            <pc:sldMk cId="2178339263" sldId="2123258719"/>
            <ac:spMk id="14" creationId="{182735E5-104B-83FE-2668-1EC25BD2BAE3}"/>
          </ac:spMkLst>
        </pc:spChg>
        <pc:spChg chg="mod">
          <ac:chgData name="Keita Shimizu" userId="a8208833-ebd3-4774-b506-484047f210d3" providerId="ADAL" clId="{5D2E0529-36B8-4FCF-896A-E3D1F425400F}" dt="2025-07-01T09:05:20.300" v="16168" actId="1076"/>
          <ac:spMkLst>
            <pc:docMk/>
            <pc:sldMk cId="2178339263" sldId="2123258719"/>
            <ac:spMk id="16" creationId="{5C608E7C-90B4-15E4-402A-82899CA17687}"/>
          </ac:spMkLst>
        </pc:spChg>
        <pc:spChg chg="mod">
          <ac:chgData name="Keita Shimizu" userId="a8208833-ebd3-4774-b506-484047f210d3" providerId="ADAL" clId="{5D2E0529-36B8-4FCF-896A-E3D1F425400F}" dt="2025-07-01T09:05:20.300" v="16168" actId="1076"/>
          <ac:spMkLst>
            <pc:docMk/>
            <pc:sldMk cId="2178339263" sldId="2123258719"/>
            <ac:spMk id="17" creationId="{797184E9-9283-3162-D536-6054C82AC94C}"/>
          </ac:spMkLst>
        </pc:spChg>
        <pc:spChg chg="mod">
          <ac:chgData name="Keita Shimizu" userId="a8208833-ebd3-4774-b506-484047f210d3" providerId="ADAL" clId="{5D2E0529-36B8-4FCF-896A-E3D1F425400F}" dt="2025-07-01T09:05:20.300" v="16168" actId="1076"/>
          <ac:spMkLst>
            <pc:docMk/>
            <pc:sldMk cId="2178339263" sldId="2123258719"/>
            <ac:spMk id="18" creationId="{E5A85BFA-7A93-14AC-86E5-9492DD711505}"/>
          </ac:spMkLst>
        </pc:spChg>
        <pc:spChg chg="mod">
          <ac:chgData name="Keita Shimizu" userId="a8208833-ebd3-4774-b506-484047f210d3" providerId="ADAL" clId="{5D2E0529-36B8-4FCF-896A-E3D1F425400F}" dt="2025-07-01T09:05:20.300" v="16168" actId="1076"/>
          <ac:spMkLst>
            <pc:docMk/>
            <pc:sldMk cId="2178339263" sldId="2123258719"/>
            <ac:spMk id="19" creationId="{4DCE2356-12EE-DF20-EF86-2F21AC381949}"/>
          </ac:spMkLst>
        </pc:spChg>
        <pc:spChg chg="mod">
          <ac:chgData name="Keita Shimizu" userId="a8208833-ebd3-4774-b506-484047f210d3" providerId="ADAL" clId="{5D2E0529-36B8-4FCF-896A-E3D1F425400F}" dt="2025-07-01T09:05:20.300" v="16168" actId="1076"/>
          <ac:spMkLst>
            <pc:docMk/>
            <pc:sldMk cId="2178339263" sldId="2123258719"/>
            <ac:spMk id="20" creationId="{91353967-3100-5F3B-C75D-4D82798AB173}"/>
          </ac:spMkLst>
        </pc:spChg>
        <pc:spChg chg="mod">
          <ac:chgData name="Keita Shimizu" userId="a8208833-ebd3-4774-b506-484047f210d3" providerId="ADAL" clId="{5D2E0529-36B8-4FCF-896A-E3D1F425400F}" dt="2025-07-01T09:05:20.300" v="16168" actId="1076"/>
          <ac:spMkLst>
            <pc:docMk/>
            <pc:sldMk cId="2178339263" sldId="2123258719"/>
            <ac:spMk id="21" creationId="{75DC9DB5-270F-3333-D3D7-16A92A5F9BBA}"/>
          </ac:spMkLst>
        </pc:spChg>
        <pc:spChg chg="mod">
          <ac:chgData name="Keita Shimizu" userId="a8208833-ebd3-4774-b506-484047f210d3" providerId="ADAL" clId="{5D2E0529-36B8-4FCF-896A-E3D1F425400F}" dt="2025-07-01T09:05:20.300" v="16168" actId="1076"/>
          <ac:spMkLst>
            <pc:docMk/>
            <pc:sldMk cId="2178339263" sldId="2123258719"/>
            <ac:spMk id="22" creationId="{D92389ED-B8DD-2EFF-2039-09A60B5A1DE6}"/>
          </ac:spMkLst>
        </pc:spChg>
        <pc:spChg chg="mod">
          <ac:chgData name="Keita Shimizu" userId="a8208833-ebd3-4774-b506-484047f210d3" providerId="ADAL" clId="{5D2E0529-36B8-4FCF-896A-E3D1F425400F}" dt="2025-07-01T09:05:20.300" v="16168" actId="1076"/>
          <ac:spMkLst>
            <pc:docMk/>
            <pc:sldMk cId="2178339263" sldId="2123258719"/>
            <ac:spMk id="23" creationId="{2D4A8DCB-345A-2D99-ADAF-8CF8B2F1828E}"/>
          </ac:spMkLst>
        </pc:spChg>
        <pc:spChg chg="add mod">
          <ac:chgData name="Keita Shimizu" userId="a8208833-ebd3-4774-b506-484047f210d3" providerId="ADAL" clId="{5D2E0529-36B8-4FCF-896A-E3D1F425400F}" dt="2025-07-01T23:22:37.486" v="16232" actId="1076"/>
          <ac:spMkLst>
            <pc:docMk/>
            <pc:sldMk cId="2178339263" sldId="2123258719"/>
            <ac:spMk id="27" creationId="{AA6D3ECA-D8F9-A5F4-6491-C83428704A6F}"/>
          </ac:spMkLst>
        </pc:spChg>
        <pc:spChg chg="add mod">
          <ac:chgData name="Keita Shimizu" userId="a8208833-ebd3-4774-b506-484047f210d3" providerId="ADAL" clId="{5D2E0529-36B8-4FCF-896A-E3D1F425400F}" dt="2025-07-01T23:22:52.284" v="16235" actId="14100"/>
          <ac:spMkLst>
            <pc:docMk/>
            <pc:sldMk cId="2178339263" sldId="2123258719"/>
            <ac:spMk id="29" creationId="{ED75138C-6904-65B7-E8C9-97ABC242EF68}"/>
          </ac:spMkLst>
        </pc:spChg>
        <pc:spChg chg="add mod">
          <ac:chgData name="Keita Shimizu" userId="a8208833-ebd3-4774-b506-484047f210d3" providerId="ADAL" clId="{5D2E0529-36B8-4FCF-896A-E3D1F425400F}" dt="2025-07-01T23:23:17.709" v="16300" actId="14100"/>
          <ac:spMkLst>
            <pc:docMk/>
            <pc:sldMk cId="2178339263" sldId="2123258719"/>
            <ac:spMk id="30" creationId="{B268135A-7D28-B0D5-A224-7118B9C11193}"/>
          </ac:spMkLst>
        </pc:spChg>
        <pc:picChg chg="add mod">
          <ac:chgData name="Keita Shimizu" userId="a8208833-ebd3-4774-b506-484047f210d3" providerId="ADAL" clId="{5D2E0529-36B8-4FCF-896A-E3D1F425400F}" dt="2025-07-01T23:22:37.486" v="16232" actId="1076"/>
          <ac:picMkLst>
            <pc:docMk/>
            <pc:sldMk cId="2178339263" sldId="2123258719"/>
            <ac:picMk id="26" creationId="{E4EDE65D-25FC-A73F-678C-58494C08AC23}"/>
          </ac:picMkLst>
        </pc:picChg>
        <pc:cxnChg chg="add mod">
          <ac:chgData name="Keita Shimizu" userId="a8208833-ebd3-4774-b506-484047f210d3" providerId="ADAL" clId="{5D2E0529-36B8-4FCF-896A-E3D1F425400F}" dt="2025-07-01T23:22:23.639" v="16230" actId="1076"/>
          <ac:cxnSpMkLst>
            <pc:docMk/>
            <pc:sldMk cId="2178339263" sldId="2123258719"/>
            <ac:cxnSpMk id="28" creationId="{4F630200-7892-1B24-F533-DDB396CC85C7}"/>
          </ac:cxnSpMkLst>
        </pc:cxnChg>
      </pc:sldChg>
      <pc:sldChg chg="addSp delSp modSp add mod">
        <pc:chgData name="Keita Shimizu" userId="a8208833-ebd3-4774-b506-484047f210d3" providerId="ADAL" clId="{5D2E0529-36B8-4FCF-896A-E3D1F425400F}" dt="2025-07-01T08:02:15.931" v="14968" actId="20577"/>
        <pc:sldMkLst>
          <pc:docMk/>
          <pc:sldMk cId="3228611796" sldId="2123258720"/>
        </pc:sldMkLst>
        <pc:spChg chg="mod">
          <ac:chgData name="Keita Shimizu" userId="a8208833-ebd3-4774-b506-484047f210d3" providerId="ADAL" clId="{5D2E0529-36B8-4FCF-896A-E3D1F425400F}" dt="2025-07-01T06:04:19.253" v="12949" actId="20577"/>
          <ac:spMkLst>
            <pc:docMk/>
            <pc:sldMk cId="3228611796" sldId="2123258720"/>
            <ac:spMk id="2" creationId="{388AFB1A-1795-DB9F-02B8-30231D1A504F}"/>
          </ac:spMkLst>
        </pc:spChg>
        <pc:spChg chg="add mod">
          <ac:chgData name="Keita Shimizu" userId="a8208833-ebd3-4774-b506-484047f210d3" providerId="ADAL" clId="{5D2E0529-36B8-4FCF-896A-E3D1F425400F}" dt="2025-07-01T06:13:38.063" v="13307" actId="20577"/>
          <ac:spMkLst>
            <pc:docMk/>
            <pc:sldMk cId="3228611796" sldId="2123258720"/>
            <ac:spMk id="4" creationId="{581D4E40-F45B-1D83-B3AD-9914720C2321}"/>
          </ac:spMkLst>
        </pc:spChg>
        <pc:spChg chg="mod">
          <ac:chgData name="Keita Shimizu" userId="a8208833-ebd3-4774-b506-484047f210d3" providerId="ADAL" clId="{5D2E0529-36B8-4FCF-896A-E3D1F425400F}" dt="2025-07-01T07:59:46.632" v="14817" actId="20577"/>
          <ac:spMkLst>
            <pc:docMk/>
            <pc:sldMk cId="3228611796" sldId="2123258720"/>
            <ac:spMk id="5" creationId="{8B3C25E1-7557-269A-0140-1A59881FB015}"/>
          </ac:spMkLst>
        </pc:spChg>
        <pc:spChg chg="mod">
          <ac:chgData name="Keita Shimizu" userId="a8208833-ebd3-4774-b506-484047f210d3" providerId="ADAL" clId="{5D2E0529-36B8-4FCF-896A-E3D1F425400F}" dt="2025-07-01T06:16:40.829" v="13496" actId="14100"/>
          <ac:spMkLst>
            <pc:docMk/>
            <pc:sldMk cId="3228611796" sldId="2123258720"/>
            <ac:spMk id="6" creationId="{9D2D2A88-D4F7-4CDC-C579-B4071E413599}"/>
          </ac:spMkLst>
        </pc:spChg>
        <pc:spChg chg="mod">
          <ac:chgData name="Keita Shimizu" userId="a8208833-ebd3-4774-b506-484047f210d3" providerId="ADAL" clId="{5D2E0529-36B8-4FCF-896A-E3D1F425400F}" dt="2025-07-01T06:15:51.924" v="13443" actId="20577"/>
          <ac:spMkLst>
            <pc:docMk/>
            <pc:sldMk cId="3228611796" sldId="2123258720"/>
            <ac:spMk id="7" creationId="{6AB49690-8F17-0CC1-B951-0A721DA5E1CE}"/>
          </ac:spMkLst>
        </pc:spChg>
        <pc:spChg chg="mod">
          <ac:chgData name="Keita Shimizu" userId="a8208833-ebd3-4774-b506-484047f210d3" providerId="ADAL" clId="{5D2E0529-36B8-4FCF-896A-E3D1F425400F}" dt="2025-07-01T06:15:40.050" v="13424" actId="1076"/>
          <ac:spMkLst>
            <pc:docMk/>
            <pc:sldMk cId="3228611796" sldId="2123258720"/>
            <ac:spMk id="9" creationId="{07274BD4-C922-3557-65BB-CCB4C1985C05}"/>
          </ac:spMkLst>
        </pc:spChg>
        <pc:spChg chg="mod">
          <ac:chgData name="Keita Shimizu" userId="a8208833-ebd3-4774-b506-484047f210d3" providerId="ADAL" clId="{5D2E0529-36B8-4FCF-896A-E3D1F425400F}" dt="2025-07-01T06:08:04.282" v="13165" actId="1076"/>
          <ac:spMkLst>
            <pc:docMk/>
            <pc:sldMk cId="3228611796" sldId="2123258720"/>
            <ac:spMk id="10" creationId="{4771D005-8100-5723-469E-1A5CE7A6EF90}"/>
          </ac:spMkLst>
        </pc:spChg>
        <pc:spChg chg="mod">
          <ac:chgData name="Keita Shimizu" userId="a8208833-ebd3-4774-b506-484047f210d3" providerId="ADAL" clId="{5D2E0529-36B8-4FCF-896A-E3D1F425400F}" dt="2025-07-01T06:15:54.517" v="13445" actId="20577"/>
          <ac:spMkLst>
            <pc:docMk/>
            <pc:sldMk cId="3228611796" sldId="2123258720"/>
            <ac:spMk id="11" creationId="{EDE41955-4095-F310-DF87-A794D9CAF702}"/>
          </ac:spMkLst>
        </pc:spChg>
        <pc:spChg chg="add mod">
          <ac:chgData name="Keita Shimizu" userId="a8208833-ebd3-4774-b506-484047f210d3" providerId="ADAL" clId="{5D2E0529-36B8-4FCF-896A-E3D1F425400F}" dt="2025-07-01T06:15:48.721" v="13441" actId="20577"/>
          <ac:spMkLst>
            <pc:docMk/>
            <pc:sldMk cId="3228611796" sldId="2123258720"/>
            <ac:spMk id="12" creationId="{53E0173E-01BD-58BD-1D76-0BC02386EADE}"/>
          </ac:spMkLst>
        </pc:spChg>
        <pc:spChg chg="add mod">
          <ac:chgData name="Keita Shimizu" userId="a8208833-ebd3-4774-b506-484047f210d3" providerId="ADAL" clId="{5D2E0529-36B8-4FCF-896A-E3D1F425400F}" dt="2025-07-01T06:16:14.708" v="13493" actId="20577"/>
          <ac:spMkLst>
            <pc:docMk/>
            <pc:sldMk cId="3228611796" sldId="2123258720"/>
            <ac:spMk id="13" creationId="{D6D29DDA-7A7B-74FC-97E0-AA78904B70FC}"/>
          </ac:spMkLst>
        </pc:spChg>
        <pc:spChg chg="add mod">
          <ac:chgData name="Keita Shimizu" userId="a8208833-ebd3-4774-b506-484047f210d3" providerId="ADAL" clId="{5D2E0529-36B8-4FCF-896A-E3D1F425400F}" dt="2025-07-01T06:21:54.506" v="13552" actId="1076"/>
          <ac:spMkLst>
            <pc:docMk/>
            <pc:sldMk cId="3228611796" sldId="2123258720"/>
            <ac:spMk id="17" creationId="{047B45EC-0740-4853-E713-389520D3E2D2}"/>
          </ac:spMkLst>
        </pc:spChg>
        <pc:spChg chg="add mod">
          <ac:chgData name="Keita Shimizu" userId="a8208833-ebd3-4774-b506-484047f210d3" providerId="ADAL" clId="{5D2E0529-36B8-4FCF-896A-E3D1F425400F}" dt="2025-07-01T08:02:06.960" v="14961" actId="1076"/>
          <ac:spMkLst>
            <pc:docMk/>
            <pc:sldMk cId="3228611796" sldId="2123258720"/>
            <ac:spMk id="22" creationId="{76D45FA5-470E-1591-8858-47D3CF7739C8}"/>
          </ac:spMkLst>
        </pc:spChg>
        <pc:spChg chg="add mod">
          <ac:chgData name="Keita Shimizu" userId="a8208833-ebd3-4774-b506-484047f210d3" providerId="ADAL" clId="{5D2E0529-36B8-4FCF-896A-E3D1F425400F}" dt="2025-07-01T08:02:06.960" v="14961" actId="1076"/>
          <ac:spMkLst>
            <pc:docMk/>
            <pc:sldMk cId="3228611796" sldId="2123258720"/>
            <ac:spMk id="23" creationId="{27DEDC1B-20E7-5B55-85EC-9C177C8E115A}"/>
          </ac:spMkLst>
        </pc:spChg>
        <pc:spChg chg="add mod">
          <ac:chgData name="Keita Shimizu" userId="a8208833-ebd3-4774-b506-484047f210d3" providerId="ADAL" clId="{5D2E0529-36B8-4FCF-896A-E3D1F425400F}" dt="2025-07-01T08:02:06.960" v="14961" actId="1076"/>
          <ac:spMkLst>
            <pc:docMk/>
            <pc:sldMk cId="3228611796" sldId="2123258720"/>
            <ac:spMk id="24" creationId="{78BF63D9-79AD-89B8-F0CC-980E0FFA4B1E}"/>
          </ac:spMkLst>
        </pc:spChg>
        <pc:spChg chg="add mod">
          <ac:chgData name="Keita Shimizu" userId="a8208833-ebd3-4774-b506-484047f210d3" providerId="ADAL" clId="{5D2E0529-36B8-4FCF-896A-E3D1F425400F}" dt="2025-07-01T08:02:15.931" v="14968" actId="20577"/>
          <ac:spMkLst>
            <pc:docMk/>
            <pc:sldMk cId="3228611796" sldId="2123258720"/>
            <ac:spMk id="26" creationId="{EE9D21E1-53B1-5189-2C90-311F72065D40}"/>
          </ac:spMkLst>
        </pc:spChg>
        <pc:spChg chg="add mod">
          <ac:chgData name="Keita Shimizu" userId="a8208833-ebd3-4774-b506-484047f210d3" providerId="ADAL" clId="{5D2E0529-36B8-4FCF-896A-E3D1F425400F}" dt="2025-07-01T08:02:10.883" v="14962" actId="1076"/>
          <ac:spMkLst>
            <pc:docMk/>
            <pc:sldMk cId="3228611796" sldId="2123258720"/>
            <ac:spMk id="27" creationId="{9D7B9983-3BA6-9BA7-818B-52B8885B3691}"/>
          </ac:spMkLst>
        </pc:spChg>
        <pc:picChg chg="add mod">
          <ac:chgData name="Keita Shimizu" userId="a8208833-ebd3-4774-b506-484047f210d3" providerId="ADAL" clId="{5D2E0529-36B8-4FCF-896A-E3D1F425400F}" dt="2025-07-01T06:21:38.126" v="13499" actId="1076"/>
          <ac:picMkLst>
            <pc:docMk/>
            <pc:sldMk cId="3228611796" sldId="2123258720"/>
            <ac:picMk id="16" creationId="{4CD09172-FEEF-547B-D664-A3F040EC88D9}"/>
          </ac:picMkLst>
        </pc:picChg>
        <pc:cxnChg chg="add mod">
          <ac:chgData name="Keita Shimizu" userId="a8208833-ebd3-4774-b506-484047f210d3" providerId="ADAL" clId="{5D2E0529-36B8-4FCF-896A-E3D1F425400F}" dt="2025-07-01T06:16:34.307" v="13494"/>
          <ac:cxnSpMkLst>
            <pc:docMk/>
            <pc:sldMk cId="3228611796" sldId="2123258720"/>
            <ac:cxnSpMk id="14" creationId="{70B126B8-2B14-E8D7-6FD2-5B4CC0960038}"/>
          </ac:cxnSpMkLst>
        </pc:cxnChg>
      </pc:sldChg>
      <pc:sldChg chg="addSp delSp modSp new mod">
        <pc:chgData name="Keita Shimizu" userId="a8208833-ebd3-4774-b506-484047f210d3" providerId="ADAL" clId="{5D2E0529-36B8-4FCF-896A-E3D1F425400F}" dt="2025-07-01T08:29:39.331" v="15745" actId="20577"/>
        <pc:sldMkLst>
          <pc:docMk/>
          <pc:sldMk cId="4210551800" sldId="2123258721"/>
        </pc:sldMkLst>
        <pc:spChg chg="mod">
          <ac:chgData name="Keita Shimizu" userId="a8208833-ebd3-4774-b506-484047f210d3" providerId="ADAL" clId="{5D2E0529-36B8-4FCF-896A-E3D1F425400F}" dt="2025-07-01T07:39:47.877" v="14229" actId="20577"/>
          <ac:spMkLst>
            <pc:docMk/>
            <pc:sldMk cId="4210551800" sldId="2123258721"/>
            <ac:spMk id="2" creationId="{F3C8B9A9-FED6-D078-8E4E-2A4CEAA310A5}"/>
          </ac:spMkLst>
        </pc:spChg>
        <pc:spChg chg="mod">
          <ac:chgData name="Keita Shimizu" userId="a8208833-ebd3-4774-b506-484047f210d3" providerId="ADAL" clId="{5D2E0529-36B8-4FCF-896A-E3D1F425400F}" dt="2025-07-01T08:29:39.331" v="15745" actId="20577"/>
          <ac:spMkLst>
            <pc:docMk/>
            <pc:sldMk cId="4210551800" sldId="2123258721"/>
            <ac:spMk id="5" creationId="{F16AB5E6-899E-D04C-27D3-128288AC8061}"/>
          </ac:spMkLst>
        </pc:spChg>
        <pc:spChg chg="add mod">
          <ac:chgData name="Keita Shimizu" userId="a8208833-ebd3-4774-b506-484047f210d3" providerId="ADAL" clId="{5D2E0529-36B8-4FCF-896A-E3D1F425400F}" dt="2025-07-01T07:35:35.717" v="13935" actId="1076"/>
          <ac:spMkLst>
            <pc:docMk/>
            <pc:sldMk cId="4210551800" sldId="2123258721"/>
            <ac:spMk id="7" creationId="{2505916E-BBBC-8A79-EDF7-D0E2EC59BAA5}"/>
          </ac:spMkLst>
        </pc:spChg>
        <pc:spChg chg="add mod">
          <ac:chgData name="Keita Shimizu" userId="a8208833-ebd3-4774-b506-484047f210d3" providerId="ADAL" clId="{5D2E0529-36B8-4FCF-896A-E3D1F425400F}" dt="2025-07-01T07:38:13.768" v="14198" actId="404"/>
          <ac:spMkLst>
            <pc:docMk/>
            <pc:sldMk cId="4210551800" sldId="2123258721"/>
            <ac:spMk id="12" creationId="{23FB9885-B586-45ED-9569-950F95B163CB}"/>
          </ac:spMkLst>
        </pc:spChg>
        <pc:spChg chg="add mod">
          <ac:chgData name="Keita Shimizu" userId="a8208833-ebd3-4774-b506-484047f210d3" providerId="ADAL" clId="{5D2E0529-36B8-4FCF-896A-E3D1F425400F}" dt="2025-07-01T07:40:00.346" v="14231" actId="1076"/>
          <ac:spMkLst>
            <pc:docMk/>
            <pc:sldMk cId="4210551800" sldId="2123258721"/>
            <ac:spMk id="13" creationId="{64D3DC3E-BEBA-9834-5EAA-64615AB086A7}"/>
          </ac:spMkLst>
        </pc:spChg>
        <pc:spChg chg="add mod">
          <ac:chgData name="Keita Shimizu" userId="a8208833-ebd3-4774-b506-484047f210d3" providerId="ADAL" clId="{5D2E0529-36B8-4FCF-896A-E3D1F425400F}" dt="2025-07-01T07:40:00.346" v="14231" actId="1076"/>
          <ac:spMkLst>
            <pc:docMk/>
            <pc:sldMk cId="4210551800" sldId="2123258721"/>
            <ac:spMk id="14" creationId="{49B3FA44-F28E-B761-E786-FDEF5D4F5333}"/>
          </ac:spMkLst>
        </pc:spChg>
        <pc:spChg chg="add mod">
          <ac:chgData name="Keita Shimizu" userId="a8208833-ebd3-4774-b506-484047f210d3" providerId="ADAL" clId="{5D2E0529-36B8-4FCF-896A-E3D1F425400F}" dt="2025-07-01T07:40:23.829" v="14295" actId="14100"/>
          <ac:spMkLst>
            <pc:docMk/>
            <pc:sldMk cId="4210551800" sldId="2123258721"/>
            <ac:spMk id="15" creationId="{FD24F73F-3F7A-3B15-792D-5C16615EFBE5}"/>
          </ac:spMkLst>
        </pc:spChg>
        <pc:spChg chg="add mod">
          <ac:chgData name="Keita Shimizu" userId="a8208833-ebd3-4774-b506-484047f210d3" providerId="ADAL" clId="{5D2E0529-36B8-4FCF-896A-E3D1F425400F}" dt="2025-07-01T08:28:30.155" v="15606" actId="1076"/>
          <ac:spMkLst>
            <pc:docMk/>
            <pc:sldMk cId="4210551800" sldId="2123258721"/>
            <ac:spMk id="16" creationId="{68FC8C11-26DD-759B-7B01-FAD68EE1D626}"/>
          </ac:spMkLst>
        </pc:spChg>
        <pc:spChg chg="add mod">
          <ac:chgData name="Keita Shimizu" userId="a8208833-ebd3-4774-b506-484047f210d3" providerId="ADAL" clId="{5D2E0529-36B8-4FCF-896A-E3D1F425400F}" dt="2025-07-01T07:21:00.401" v="13818" actId="1076"/>
          <ac:spMkLst>
            <pc:docMk/>
            <pc:sldMk cId="4210551800" sldId="2123258721"/>
            <ac:spMk id="18" creationId="{0BC609D8-335B-8D29-2606-437A56E86EAB}"/>
          </ac:spMkLst>
        </pc:spChg>
        <pc:spChg chg="add mod">
          <ac:chgData name="Keita Shimizu" userId="a8208833-ebd3-4774-b506-484047f210d3" providerId="ADAL" clId="{5D2E0529-36B8-4FCF-896A-E3D1F425400F}" dt="2025-07-01T07:21:00.401" v="13818" actId="1076"/>
          <ac:spMkLst>
            <pc:docMk/>
            <pc:sldMk cId="4210551800" sldId="2123258721"/>
            <ac:spMk id="19" creationId="{62121AA2-4E4D-DA38-9BBF-3EBD350A0284}"/>
          </ac:spMkLst>
        </pc:spChg>
        <pc:spChg chg="add mod">
          <ac:chgData name="Keita Shimizu" userId="a8208833-ebd3-4774-b506-484047f210d3" providerId="ADAL" clId="{5D2E0529-36B8-4FCF-896A-E3D1F425400F}" dt="2025-07-01T07:37:51.559" v="14110" actId="20577"/>
          <ac:spMkLst>
            <pc:docMk/>
            <pc:sldMk cId="4210551800" sldId="2123258721"/>
            <ac:spMk id="20" creationId="{545B46A8-CACD-688C-9111-8305533B1BDD}"/>
          </ac:spMkLst>
        </pc:spChg>
        <pc:spChg chg="add mod">
          <ac:chgData name="Keita Shimizu" userId="a8208833-ebd3-4774-b506-484047f210d3" providerId="ADAL" clId="{5D2E0529-36B8-4FCF-896A-E3D1F425400F}" dt="2025-07-01T07:35:43.010" v="13936" actId="207"/>
          <ac:spMkLst>
            <pc:docMk/>
            <pc:sldMk cId="4210551800" sldId="2123258721"/>
            <ac:spMk id="21" creationId="{590335D1-1CAD-EC48-A4E5-D9D71A81039A}"/>
          </ac:spMkLst>
        </pc:spChg>
        <pc:picChg chg="add mod">
          <ac:chgData name="Keita Shimizu" userId="a8208833-ebd3-4774-b506-484047f210d3" providerId="ADAL" clId="{5D2E0529-36B8-4FCF-896A-E3D1F425400F}" dt="2025-07-01T07:40:00.346" v="14231" actId="1076"/>
          <ac:picMkLst>
            <pc:docMk/>
            <pc:sldMk cId="4210551800" sldId="2123258721"/>
            <ac:picMk id="9" creationId="{60C0CB16-F45A-E637-79AD-AECA81251392}"/>
          </ac:picMkLst>
        </pc:picChg>
        <pc:picChg chg="add mod">
          <ac:chgData name="Keita Shimizu" userId="a8208833-ebd3-4774-b506-484047f210d3" providerId="ADAL" clId="{5D2E0529-36B8-4FCF-896A-E3D1F425400F}" dt="2025-07-01T07:40:00.346" v="14231" actId="1076"/>
          <ac:picMkLst>
            <pc:docMk/>
            <pc:sldMk cId="4210551800" sldId="2123258721"/>
            <ac:picMk id="11" creationId="{5BB49ECA-FED8-07D8-6C65-2C6DB411043C}"/>
          </ac:picMkLst>
        </pc:picChg>
        <pc:cxnChg chg="add mod">
          <ac:chgData name="Keita Shimizu" userId="a8208833-ebd3-4774-b506-484047f210d3" providerId="ADAL" clId="{5D2E0529-36B8-4FCF-896A-E3D1F425400F}" dt="2025-07-01T07:24:27.984" v="13932"/>
          <ac:cxnSpMkLst>
            <pc:docMk/>
            <pc:sldMk cId="4210551800" sldId="2123258721"/>
            <ac:cxnSpMk id="6" creationId="{7DB6AAC5-E016-DAF3-2CD0-C88DCD658911}"/>
          </ac:cxnSpMkLst>
        </pc:cxnChg>
      </pc:sldChg>
      <pc:sldChg chg="addSp delSp modSp add mod">
        <pc:chgData name="Keita Shimizu" userId="a8208833-ebd3-4774-b506-484047f210d3" providerId="ADAL" clId="{5D2E0529-36B8-4FCF-896A-E3D1F425400F}" dt="2025-07-01T08:38:35.384" v="15777" actId="1076"/>
        <pc:sldMkLst>
          <pc:docMk/>
          <pc:sldMk cId="2597453245" sldId="2123258722"/>
        </pc:sldMkLst>
        <pc:spChg chg="mod">
          <ac:chgData name="Keita Shimizu" userId="a8208833-ebd3-4774-b506-484047f210d3" providerId="ADAL" clId="{5D2E0529-36B8-4FCF-896A-E3D1F425400F}" dt="2025-07-01T07:47:05.676" v="14298" actId="20577"/>
          <ac:spMkLst>
            <pc:docMk/>
            <pc:sldMk cId="2597453245" sldId="2123258722"/>
            <ac:spMk id="2" creationId="{244B61B3-F536-7F1A-ECF9-4807D79022A3}"/>
          </ac:spMkLst>
        </pc:spChg>
        <pc:spChg chg="mod">
          <ac:chgData name="Keita Shimizu" userId="a8208833-ebd3-4774-b506-484047f210d3" providerId="ADAL" clId="{5D2E0529-36B8-4FCF-896A-E3D1F425400F}" dt="2025-07-01T08:29:45.245" v="15748" actId="20577"/>
          <ac:spMkLst>
            <pc:docMk/>
            <pc:sldMk cId="2597453245" sldId="2123258722"/>
            <ac:spMk id="5" creationId="{AF626942-DFE7-1183-C624-041CDA3708FE}"/>
          </ac:spMkLst>
        </pc:spChg>
        <pc:spChg chg="add mod">
          <ac:chgData name="Keita Shimizu" userId="a8208833-ebd3-4774-b506-484047f210d3" providerId="ADAL" clId="{5D2E0529-36B8-4FCF-896A-E3D1F425400F}" dt="2025-07-01T07:48:40.925" v="14340" actId="1076"/>
          <ac:spMkLst>
            <pc:docMk/>
            <pc:sldMk cId="2597453245" sldId="2123258722"/>
            <ac:spMk id="10" creationId="{7D957D4F-88C8-C226-F537-BEE390B5A565}"/>
          </ac:spMkLst>
        </pc:spChg>
        <pc:spChg chg="mod">
          <ac:chgData name="Keita Shimizu" userId="a8208833-ebd3-4774-b506-484047f210d3" providerId="ADAL" clId="{5D2E0529-36B8-4FCF-896A-E3D1F425400F}" dt="2025-07-01T07:54:56.347" v="14645" actId="20577"/>
          <ac:spMkLst>
            <pc:docMk/>
            <pc:sldMk cId="2597453245" sldId="2123258722"/>
            <ac:spMk id="15" creationId="{2E834F8A-51EB-DA85-94B0-C111B962CFEB}"/>
          </ac:spMkLst>
        </pc:spChg>
        <pc:spChg chg="add mod">
          <ac:chgData name="Keita Shimizu" userId="a8208833-ebd3-4774-b506-484047f210d3" providerId="ADAL" clId="{5D2E0529-36B8-4FCF-896A-E3D1F425400F}" dt="2025-07-01T07:51:18.547" v="14485" actId="20577"/>
          <ac:spMkLst>
            <pc:docMk/>
            <pc:sldMk cId="2597453245" sldId="2123258722"/>
            <ac:spMk id="16" creationId="{10717053-21DA-944B-F59F-5F6CD4E048A6}"/>
          </ac:spMkLst>
        </pc:spChg>
        <pc:spChg chg="mod">
          <ac:chgData name="Keita Shimizu" userId="a8208833-ebd3-4774-b506-484047f210d3" providerId="ADAL" clId="{5D2E0529-36B8-4FCF-896A-E3D1F425400F}" dt="2025-07-01T07:48:33.684" v="14339" actId="20577"/>
          <ac:spMkLst>
            <pc:docMk/>
            <pc:sldMk cId="2597453245" sldId="2123258722"/>
            <ac:spMk id="18" creationId="{229D1A3D-18B5-E5BC-8207-656E09C738C9}"/>
          </ac:spMkLst>
        </pc:spChg>
        <pc:spChg chg="add mod">
          <ac:chgData name="Keita Shimizu" userId="a8208833-ebd3-4774-b506-484047f210d3" providerId="ADAL" clId="{5D2E0529-36B8-4FCF-896A-E3D1F425400F}" dt="2025-07-01T07:55:12.010" v="14659" actId="1037"/>
          <ac:spMkLst>
            <pc:docMk/>
            <pc:sldMk cId="2597453245" sldId="2123258722"/>
            <ac:spMk id="23" creationId="{E835C51D-FD28-DED0-EE69-A7D9FDCC2D83}"/>
          </ac:spMkLst>
        </pc:spChg>
        <pc:spChg chg="add mod">
          <ac:chgData name="Keita Shimizu" userId="a8208833-ebd3-4774-b506-484047f210d3" providerId="ADAL" clId="{5D2E0529-36B8-4FCF-896A-E3D1F425400F}" dt="2025-07-01T08:23:18.690" v="15240" actId="1076"/>
          <ac:spMkLst>
            <pc:docMk/>
            <pc:sldMk cId="2597453245" sldId="2123258722"/>
            <ac:spMk id="26" creationId="{09BA2778-7980-8C22-802F-35CB109FB3F7}"/>
          </ac:spMkLst>
        </pc:spChg>
        <pc:graphicFrameChg chg="add mod modGraphic">
          <ac:chgData name="Keita Shimizu" userId="a8208833-ebd3-4774-b506-484047f210d3" providerId="ADAL" clId="{5D2E0529-36B8-4FCF-896A-E3D1F425400F}" dt="2025-07-01T08:38:35.384" v="15777" actId="1076"/>
          <ac:graphicFrameMkLst>
            <pc:docMk/>
            <pc:sldMk cId="2597453245" sldId="2123258722"/>
            <ac:graphicFrameMk id="25" creationId="{A48197A4-6883-92F9-A55A-C1054C00F8DA}"/>
          </ac:graphicFrameMkLst>
        </pc:graphicFrameChg>
        <pc:picChg chg="add mod">
          <ac:chgData name="Keita Shimizu" userId="a8208833-ebd3-4774-b506-484047f210d3" providerId="ADAL" clId="{5D2E0529-36B8-4FCF-896A-E3D1F425400F}" dt="2025-07-01T07:48:40.925" v="14340" actId="1076"/>
          <ac:picMkLst>
            <pc:docMk/>
            <pc:sldMk cId="2597453245" sldId="2123258722"/>
            <ac:picMk id="8" creationId="{BB2119CE-4DD6-4FFB-4B23-FB45EC3E6166}"/>
          </ac:picMkLst>
        </pc:picChg>
        <pc:picChg chg="add mod">
          <ac:chgData name="Keita Shimizu" userId="a8208833-ebd3-4774-b506-484047f210d3" providerId="ADAL" clId="{5D2E0529-36B8-4FCF-896A-E3D1F425400F}" dt="2025-07-01T07:54:40.651" v="14572" actId="1076"/>
          <ac:picMkLst>
            <pc:docMk/>
            <pc:sldMk cId="2597453245" sldId="2123258722"/>
            <ac:picMk id="22" creationId="{6B233130-B19C-6ED8-066A-83B5995453A1}"/>
          </ac:picMkLst>
        </pc:picChg>
        <pc:cxnChg chg="mod">
          <ac:chgData name="Keita Shimizu" userId="a8208833-ebd3-4774-b506-484047f210d3" providerId="ADAL" clId="{5D2E0529-36B8-4FCF-896A-E3D1F425400F}" dt="2025-07-01T07:53:36.124" v="14486" actId="1076"/>
          <ac:cxnSpMkLst>
            <pc:docMk/>
            <pc:sldMk cId="2597453245" sldId="2123258722"/>
            <ac:cxnSpMk id="6" creationId="{476527DA-EFCA-21EF-4038-B0D7152C82EF}"/>
          </ac:cxnSpMkLst>
        </pc:cxnChg>
      </pc:sldChg>
      <pc:sldChg chg="modSp new del mod">
        <pc:chgData name="Keita Shimizu" userId="a8208833-ebd3-4774-b506-484047f210d3" providerId="ADAL" clId="{5D2E0529-36B8-4FCF-896A-E3D1F425400F}" dt="2025-07-01T08:56:21.971" v="15944" actId="47"/>
        <pc:sldMkLst>
          <pc:docMk/>
          <pc:sldMk cId="1473307111" sldId="2123258723"/>
        </pc:sldMkLst>
      </pc:sldChg>
      <pc:sldChg chg="addSp delSp modSp new mod">
        <pc:chgData name="Keita Shimizu" userId="a8208833-ebd3-4774-b506-484047f210d3" providerId="ADAL" clId="{5D2E0529-36B8-4FCF-896A-E3D1F425400F}" dt="2025-07-01T08:52:44.579" v="15943" actId="1076"/>
        <pc:sldMkLst>
          <pc:docMk/>
          <pc:sldMk cId="2864828388" sldId="2123258724"/>
        </pc:sldMkLst>
        <pc:spChg chg="mod">
          <ac:chgData name="Keita Shimizu" userId="a8208833-ebd3-4774-b506-484047f210d3" providerId="ADAL" clId="{5D2E0529-36B8-4FCF-896A-E3D1F425400F}" dt="2025-07-01T08:25:36.678" v="15369" actId="20577"/>
          <ac:spMkLst>
            <pc:docMk/>
            <pc:sldMk cId="2864828388" sldId="2123258724"/>
            <ac:spMk id="2" creationId="{1A85058F-D29E-221B-59C8-D9CC3D33A6ED}"/>
          </ac:spMkLst>
        </pc:spChg>
        <pc:spChg chg="mod">
          <ac:chgData name="Keita Shimizu" userId="a8208833-ebd3-4774-b506-484047f210d3" providerId="ADAL" clId="{5D2E0529-36B8-4FCF-896A-E3D1F425400F}" dt="2025-07-01T08:29:50.603" v="15749" actId="20577"/>
          <ac:spMkLst>
            <pc:docMk/>
            <pc:sldMk cId="2864828388" sldId="2123258724"/>
            <ac:spMk id="5" creationId="{A33F619B-8F8E-E179-600B-694AD01C1A96}"/>
          </ac:spMkLst>
        </pc:spChg>
        <pc:spChg chg="add mod">
          <ac:chgData name="Keita Shimizu" userId="a8208833-ebd3-4774-b506-484047f210d3" providerId="ADAL" clId="{5D2E0529-36B8-4FCF-896A-E3D1F425400F}" dt="2025-07-01T08:42:47.067" v="15815" actId="113"/>
          <ac:spMkLst>
            <pc:docMk/>
            <pc:sldMk cId="2864828388" sldId="2123258724"/>
            <ac:spMk id="13" creationId="{0B226A8A-5CFF-8B08-FCA8-298433A2C1F0}"/>
          </ac:spMkLst>
        </pc:spChg>
        <pc:spChg chg="add mod">
          <ac:chgData name="Keita Shimizu" userId="a8208833-ebd3-4774-b506-484047f210d3" providerId="ADAL" clId="{5D2E0529-36B8-4FCF-896A-E3D1F425400F}" dt="2025-07-01T08:45:35.706" v="15837" actId="1076"/>
          <ac:spMkLst>
            <pc:docMk/>
            <pc:sldMk cId="2864828388" sldId="2123258724"/>
            <ac:spMk id="21" creationId="{573FA525-3448-3D36-5A3C-A6ABBA94999A}"/>
          </ac:spMkLst>
        </pc:spChg>
        <pc:spChg chg="add mod">
          <ac:chgData name="Keita Shimizu" userId="a8208833-ebd3-4774-b506-484047f210d3" providerId="ADAL" clId="{5D2E0529-36B8-4FCF-896A-E3D1F425400F}" dt="2025-07-01T08:49:18.434" v="15934" actId="1076"/>
          <ac:spMkLst>
            <pc:docMk/>
            <pc:sldMk cId="2864828388" sldId="2123258724"/>
            <ac:spMk id="22" creationId="{C728A6D3-0DF6-C489-6C91-D010F463CF41}"/>
          </ac:spMkLst>
        </pc:spChg>
        <pc:spChg chg="add mod">
          <ac:chgData name="Keita Shimizu" userId="a8208833-ebd3-4774-b506-484047f210d3" providerId="ADAL" clId="{5D2E0529-36B8-4FCF-896A-E3D1F425400F}" dt="2025-07-01T08:47:05.623" v="15929" actId="1076"/>
          <ac:spMkLst>
            <pc:docMk/>
            <pc:sldMk cId="2864828388" sldId="2123258724"/>
            <ac:spMk id="23" creationId="{7014043C-095E-655A-65FA-2A603929E279}"/>
          </ac:spMkLst>
        </pc:spChg>
        <pc:picChg chg="add mod">
          <ac:chgData name="Keita Shimizu" userId="a8208833-ebd3-4774-b506-484047f210d3" providerId="ADAL" clId="{5D2E0529-36B8-4FCF-896A-E3D1F425400F}" dt="2025-07-01T08:42:49.968" v="15816" actId="1076"/>
          <ac:picMkLst>
            <pc:docMk/>
            <pc:sldMk cId="2864828388" sldId="2123258724"/>
            <ac:picMk id="7" creationId="{A982B6D1-9128-2340-8482-50CA87AD2D92}"/>
          </ac:picMkLst>
        </pc:picChg>
        <pc:picChg chg="add mod">
          <ac:chgData name="Keita Shimizu" userId="a8208833-ebd3-4774-b506-484047f210d3" providerId="ADAL" clId="{5D2E0529-36B8-4FCF-896A-E3D1F425400F}" dt="2025-07-01T08:42:51.585" v="15817" actId="1076"/>
          <ac:picMkLst>
            <pc:docMk/>
            <pc:sldMk cId="2864828388" sldId="2123258724"/>
            <ac:picMk id="11" creationId="{7DD82026-5195-BB62-61C5-D0FDB18DE39B}"/>
          </ac:picMkLst>
        </pc:picChg>
        <pc:picChg chg="add mod">
          <ac:chgData name="Keita Shimizu" userId="a8208833-ebd3-4774-b506-484047f210d3" providerId="ADAL" clId="{5D2E0529-36B8-4FCF-896A-E3D1F425400F}" dt="2025-07-01T08:45:23.147" v="15834" actId="1076"/>
          <ac:picMkLst>
            <pc:docMk/>
            <pc:sldMk cId="2864828388" sldId="2123258724"/>
            <ac:picMk id="20" creationId="{9E334DC5-9222-F1FC-E767-8C6A3F0565DA}"/>
          </ac:picMkLst>
        </pc:picChg>
        <pc:picChg chg="add mod">
          <ac:chgData name="Keita Shimizu" userId="a8208833-ebd3-4774-b506-484047f210d3" providerId="ADAL" clId="{5D2E0529-36B8-4FCF-896A-E3D1F425400F}" dt="2025-07-01T08:49:24.316" v="15936" actId="14100"/>
          <ac:picMkLst>
            <pc:docMk/>
            <pc:sldMk cId="2864828388" sldId="2123258724"/>
            <ac:picMk id="26" creationId="{B8E26537-7A8D-286D-D550-6F778C1188EC}"/>
          </ac:picMkLst>
        </pc:picChg>
        <pc:picChg chg="add mod">
          <ac:chgData name="Keita Shimizu" userId="a8208833-ebd3-4774-b506-484047f210d3" providerId="ADAL" clId="{5D2E0529-36B8-4FCF-896A-E3D1F425400F}" dt="2025-07-01T08:52:44.579" v="15943" actId="1076"/>
          <ac:picMkLst>
            <pc:docMk/>
            <pc:sldMk cId="2864828388" sldId="2123258724"/>
            <ac:picMk id="28" creationId="{5CBD0322-D3A5-2E9D-72D1-E23388CB2CB6}"/>
          </ac:picMkLst>
        </pc:picChg>
        <pc:cxnChg chg="add mod">
          <ac:chgData name="Keita Shimizu" userId="a8208833-ebd3-4774-b506-484047f210d3" providerId="ADAL" clId="{5D2E0529-36B8-4FCF-896A-E3D1F425400F}" dt="2025-07-01T08:45:21.316" v="15833" actId="1076"/>
          <ac:cxnSpMkLst>
            <pc:docMk/>
            <pc:sldMk cId="2864828388" sldId="2123258724"/>
            <ac:cxnSpMk id="14" creationId="{192E75DE-E40B-23E1-0641-B4BFC8604BD3}"/>
          </ac:cxnSpMkLst>
        </pc:cxnChg>
      </pc:sldChg>
      <pc:sldChg chg="modSp new mod">
        <pc:chgData name="Keita Shimizu" userId="a8208833-ebd3-4774-b506-484047f210d3" providerId="ADAL" clId="{5D2E0529-36B8-4FCF-896A-E3D1F425400F}" dt="2025-07-01T08:28:50.449" v="15659" actId="20577"/>
        <pc:sldMkLst>
          <pc:docMk/>
          <pc:sldMk cId="1287392178" sldId="2123258725"/>
        </pc:sldMkLst>
        <pc:spChg chg="mod">
          <ac:chgData name="Keita Shimizu" userId="a8208833-ebd3-4774-b506-484047f210d3" providerId="ADAL" clId="{5D2E0529-36B8-4FCF-896A-E3D1F425400F}" dt="2025-07-01T08:28:50.449" v="15659" actId="20577"/>
          <ac:spMkLst>
            <pc:docMk/>
            <pc:sldMk cId="1287392178" sldId="2123258725"/>
            <ac:spMk id="2" creationId="{92EC8345-190C-6054-C4E2-A2B68F71F1CE}"/>
          </ac:spMkLst>
        </pc:spChg>
      </pc:sldChg>
      <pc:sldChg chg="addSp delSp modSp new mod">
        <pc:chgData name="Keita Shimizu" userId="a8208833-ebd3-4774-b506-484047f210d3" providerId="ADAL" clId="{5D2E0529-36B8-4FCF-896A-E3D1F425400F}" dt="2025-07-03T06:24:35.514" v="18171" actId="22"/>
        <pc:sldMkLst>
          <pc:docMk/>
          <pc:sldMk cId="4217264602" sldId="2123258726"/>
        </pc:sldMkLst>
        <pc:spChg chg="mod">
          <ac:chgData name="Keita Shimizu" userId="a8208833-ebd3-4774-b506-484047f210d3" providerId="ADAL" clId="{5D2E0529-36B8-4FCF-896A-E3D1F425400F}" dt="2025-07-01T08:59:32.788" v="16124" actId="20577"/>
          <ac:spMkLst>
            <pc:docMk/>
            <pc:sldMk cId="4217264602" sldId="2123258726"/>
            <ac:spMk id="2" creationId="{0322C3A5-7BB4-821D-451C-8B6D1EAB23E2}"/>
          </ac:spMkLst>
        </pc:spChg>
        <pc:spChg chg="mod">
          <ac:chgData name="Keita Shimizu" userId="a8208833-ebd3-4774-b506-484047f210d3" providerId="ADAL" clId="{5D2E0529-36B8-4FCF-896A-E3D1F425400F}" dt="2025-07-03T05:00:32.945" v="18076" actId="20577"/>
          <ac:spMkLst>
            <pc:docMk/>
            <pc:sldMk cId="4217264602" sldId="2123258726"/>
            <ac:spMk id="3" creationId="{3BA8CC13-DDD8-E139-9803-8F4D3A8943CF}"/>
          </ac:spMkLst>
        </pc:spChg>
        <pc:spChg chg="mod">
          <ac:chgData name="Keita Shimizu" userId="a8208833-ebd3-4774-b506-484047f210d3" providerId="ADAL" clId="{5D2E0529-36B8-4FCF-896A-E3D1F425400F}" dt="2025-07-03T02:54:39.858" v="17615" actId="20577"/>
          <ac:spMkLst>
            <pc:docMk/>
            <pc:sldMk cId="4217264602" sldId="2123258726"/>
            <ac:spMk id="5" creationId="{E222DD02-03E3-E4FC-0268-3ECD60F5A728}"/>
          </ac:spMkLst>
        </pc:spChg>
        <pc:spChg chg="add mod">
          <ac:chgData name="Keita Shimizu" userId="a8208833-ebd3-4774-b506-484047f210d3" providerId="ADAL" clId="{5D2E0529-36B8-4FCF-896A-E3D1F425400F}" dt="2025-07-03T05:54:01.942" v="18155" actId="1076"/>
          <ac:spMkLst>
            <pc:docMk/>
            <pc:sldMk cId="4217264602" sldId="2123258726"/>
            <ac:spMk id="6" creationId="{CDD6FB2C-1654-CD5A-0A4D-1220FF7567C3}"/>
          </ac:spMkLst>
        </pc:spChg>
        <pc:spChg chg="add mod">
          <ac:chgData name="Keita Shimizu" userId="a8208833-ebd3-4774-b506-484047f210d3" providerId="ADAL" clId="{5D2E0529-36B8-4FCF-896A-E3D1F425400F}" dt="2025-07-03T05:54:01.942" v="18155" actId="1076"/>
          <ac:spMkLst>
            <pc:docMk/>
            <pc:sldMk cId="4217264602" sldId="2123258726"/>
            <ac:spMk id="7" creationId="{B407053C-72AE-B4A1-6881-64EE9FB42449}"/>
          </ac:spMkLst>
        </pc:spChg>
        <pc:spChg chg="add mod">
          <ac:chgData name="Keita Shimizu" userId="a8208833-ebd3-4774-b506-484047f210d3" providerId="ADAL" clId="{5D2E0529-36B8-4FCF-896A-E3D1F425400F}" dt="2025-07-03T05:00:54.527" v="18082" actId="208"/>
          <ac:spMkLst>
            <pc:docMk/>
            <pc:sldMk cId="4217264602" sldId="2123258726"/>
            <ac:spMk id="10" creationId="{A42F1F78-925D-41A5-9466-E74091F75E86}"/>
          </ac:spMkLst>
        </pc:spChg>
        <pc:spChg chg="add mod">
          <ac:chgData name="Keita Shimizu" userId="a8208833-ebd3-4774-b506-484047f210d3" providerId="ADAL" clId="{5D2E0529-36B8-4FCF-896A-E3D1F425400F}" dt="2025-07-03T05:01:17.480" v="18135" actId="14100"/>
          <ac:spMkLst>
            <pc:docMk/>
            <pc:sldMk cId="4217264602" sldId="2123258726"/>
            <ac:spMk id="11" creationId="{A2984341-E294-B602-57FE-1064568551FD}"/>
          </ac:spMkLst>
        </pc:spChg>
        <pc:spChg chg="add mod">
          <ac:chgData name="Keita Shimizu" userId="a8208833-ebd3-4774-b506-484047f210d3" providerId="ADAL" clId="{5D2E0529-36B8-4FCF-896A-E3D1F425400F}" dt="2025-07-03T05:01:30.854" v="18138" actId="14100"/>
          <ac:spMkLst>
            <pc:docMk/>
            <pc:sldMk cId="4217264602" sldId="2123258726"/>
            <ac:spMk id="12" creationId="{CD4E0A29-5D67-72C0-43D7-9BA1BC8E7C5F}"/>
          </ac:spMkLst>
        </pc:spChg>
        <pc:spChg chg="add mod">
          <ac:chgData name="Keita Shimizu" userId="a8208833-ebd3-4774-b506-484047f210d3" providerId="ADAL" clId="{5D2E0529-36B8-4FCF-896A-E3D1F425400F}" dt="2025-07-03T05:01:43.907" v="18152" actId="1076"/>
          <ac:spMkLst>
            <pc:docMk/>
            <pc:sldMk cId="4217264602" sldId="2123258726"/>
            <ac:spMk id="13" creationId="{6882F716-70CB-8A04-39B9-51B554B88FC1}"/>
          </ac:spMkLst>
        </pc:spChg>
        <pc:spChg chg="add mod">
          <ac:chgData name="Keita Shimizu" userId="a8208833-ebd3-4774-b506-484047f210d3" providerId="ADAL" clId="{5D2E0529-36B8-4FCF-896A-E3D1F425400F}" dt="2025-07-03T06:22:59.742" v="18166" actId="1076"/>
          <ac:spMkLst>
            <pc:docMk/>
            <pc:sldMk cId="4217264602" sldId="2123258726"/>
            <ac:spMk id="18" creationId="{EAE93DF9-4A44-4509-829F-A3F10107889D}"/>
          </ac:spMkLst>
        </pc:spChg>
        <pc:picChg chg="add mod">
          <ac:chgData name="Keita Shimizu" userId="a8208833-ebd3-4774-b506-484047f210d3" providerId="ADAL" clId="{5D2E0529-36B8-4FCF-896A-E3D1F425400F}" dt="2025-07-03T05:00:38.848" v="18079" actId="14100"/>
          <ac:picMkLst>
            <pc:docMk/>
            <pc:sldMk cId="4217264602" sldId="2123258726"/>
            <ac:picMk id="9" creationId="{2E77ADD2-E850-D07B-CEE5-E6ED7E192860}"/>
          </ac:picMkLst>
        </pc:picChg>
        <pc:picChg chg="add mod">
          <ac:chgData name="Keita Shimizu" userId="a8208833-ebd3-4774-b506-484047f210d3" providerId="ADAL" clId="{5D2E0529-36B8-4FCF-896A-E3D1F425400F}" dt="2025-07-03T06:22:49.798" v="18164" actId="1076"/>
          <ac:picMkLst>
            <pc:docMk/>
            <pc:sldMk cId="4217264602" sldId="2123258726"/>
            <ac:picMk id="17" creationId="{24DC47EA-E1E8-66B8-C53A-2FBEC0D3632E}"/>
          </ac:picMkLst>
        </pc:picChg>
        <pc:picChg chg="add mod">
          <ac:chgData name="Keita Shimizu" userId="a8208833-ebd3-4774-b506-484047f210d3" providerId="ADAL" clId="{5D2E0529-36B8-4FCF-896A-E3D1F425400F}" dt="2025-07-03T06:23:39.306" v="18169" actId="14100"/>
          <ac:picMkLst>
            <pc:docMk/>
            <pc:sldMk cId="4217264602" sldId="2123258726"/>
            <ac:picMk id="20" creationId="{D5352110-1C61-B9E1-033E-7806A90F6E4E}"/>
          </ac:picMkLst>
        </pc:picChg>
      </pc:sldChg>
      <pc:sldChg chg="addSp delSp modSp add mod">
        <pc:chgData name="Keita Shimizu" userId="a8208833-ebd3-4774-b506-484047f210d3" providerId="ADAL" clId="{5D2E0529-36B8-4FCF-896A-E3D1F425400F}" dt="2025-07-03T02:54:10.111" v="17490" actId="20577"/>
        <pc:sldMkLst>
          <pc:docMk/>
          <pc:sldMk cId="3652551772" sldId="2123258727"/>
        </pc:sldMkLst>
        <pc:spChg chg="mod">
          <ac:chgData name="Keita Shimizu" userId="a8208833-ebd3-4774-b506-484047f210d3" providerId="ADAL" clId="{5D2E0529-36B8-4FCF-896A-E3D1F425400F}" dt="2025-07-03T02:54:10.111" v="17490" actId="20577"/>
          <ac:spMkLst>
            <pc:docMk/>
            <pc:sldMk cId="3652551772" sldId="2123258727"/>
            <ac:spMk id="2" creationId="{CCB4F757-4042-D0A4-EF0D-C875EA9ED3B3}"/>
          </ac:spMkLst>
        </pc:spChg>
        <pc:spChg chg="mod">
          <ac:chgData name="Keita Shimizu" userId="a8208833-ebd3-4774-b506-484047f210d3" providerId="ADAL" clId="{5D2E0529-36B8-4FCF-896A-E3D1F425400F}" dt="2025-07-03T02:07:19.508" v="17346" actId="20577"/>
          <ac:spMkLst>
            <pc:docMk/>
            <pc:sldMk cId="3652551772" sldId="2123258727"/>
            <ac:spMk id="5" creationId="{69E35529-F9BB-DAC8-6F53-82FBF316D711}"/>
          </ac:spMkLst>
        </pc:spChg>
        <pc:spChg chg="mod">
          <ac:chgData name="Keita Shimizu" userId="a8208833-ebd3-4774-b506-484047f210d3" providerId="ADAL" clId="{5D2E0529-36B8-4FCF-896A-E3D1F425400F}" dt="2025-07-03T02:06:08.511" v="17282" actId="1076"/>
          <ac:spMkLst>
            <pc:docMk/>
            <pc:sldMk cId="3652551772" sldId="2123258727"/>
            <ac:spMk id="14" creationId="{ED4B68C4-D7A6-7B6B-6CA6-6262B83EF043}"/>
          </ac:spMkLst>
        </pc:spChg>
        <pc:spChg chg="mod">
          <ac:chgData name="Keita Shimizu" userId="a8208833-ebd3-4774-b506-484047f210d3" providerId="ADAL" clId="{5D2E0529-36B8-4FCF-896A-E3D1F425400F}" dt="2025-07-03T02:09:03.960" v="17412"/>
          <ac:spMkLst>
            <pc:docMk/>
            <pc:sldMk cId="3652551772" sldId="2123258727"/>
            <ac:spMk id="15" creationId="{F4E85C6D-DED4-52ED-2D0A-7F2214498C4B}"/>
          </ac:spMkLst>
        </pc:spChg>
        <pc:spChg chg="mod">
          <ac:chgData name="Keita Shimizu" userId="a8208833-ebd3-4774-b506-484047f210d3" providerId="ADAL" clId="{5D2E0529-36B8-4FCF-896A-E3D1F425400F}" dt="2025-07-03T02:06:43.817" v="17309" actId="20577"/>
          <ac:spMkLst>
            <pc:docMk/>
            <pc:sldMk cId="3652551772" sldId="2123258727"/>
            <ac:spMk id="26" creationId="{E5645EF2-3709-B356-D6FA-E84968650CFD}"/>
          </ac:spMkLst>
        </pc:spChg>
        <pc:spChg chg="mod">
          <ac:chgData name="Keita Shimizu" userId="a8208833-ebd3-4774-b506-484047f210d3" providerId="ADAL" clId="{5D2E0529-36B8-4FCF-896A-E3D1F425400F}" dt="2025-07-03T02:04:55.124" v="17088" actId="20577"/>
          <ac:spMkLst>
            <pc:docMk/>
            <pc:sldMk cId="3652551772" sldId="2123258727"/>
            <ac:spMk id="27" creationId="{0CE86C02-9960-1F33-5BF1-70FF28850F6E}"/>
          </ac:spMkLst>
        </pc:spChg>
      </pc:sldChg>
      <pc:sldChg chg="addSp delSp modSp add mod">
        <pc:chgData name="Keita Shimizu" userId="a8208833-ebd3-4774-b506-484047f210d3" providerId="ADAL" clId="{5D2E0529-36B8-4FCF-896A-E3D1F425400F}" dt="2025-07-03T06:35:12.907" v="18544" actId="14100"/>
        <pc:sldMkLst>
          <pc:docMk/>
          <pc:sldMk cId="2663664426" sldId="2123258728"/>
        </pc:sldMkLst>
        <pc:spChg chg="mod">
          <ac:chgData name="Keita Shimizu" userId="a8208833-ebd3-4774-b506-484047f210d3" providerId="ADAL" clId="{5D2E0529-36B8-4FCF-896A-E3D1F425400F}" dt="2025-07-03T06:25:27.101" v="18288" actId="20577"/>
          <ac:spMkLst>
            <pc:docMk/>
            <pc:sldMk cId="2663664426" sldId="2123258728"/>
            <ac:spMk id="2" creationId="{0322C3A5-7BB4-821D-451C-8B6D1EAB23E2}"/>
          </ac:spMkLst>
        </pc:spChg>
        <pc:spChg chg="mod">
          <ac:chgData name="Keita Shimizu" userId="a8208833-ebd3-4774-b506-484047f210d3" providerId="ADAL" clId="{5D2E0529-36B8-4FCF-896A-E3D1F425400F}" dt="2025-07-03T06:25:18.285" v="18256" actId="20577"/>
          <ac:spMkLst>
            <pc:docMk/>
            <pc:sldMk cId="2663664426" sldId="2123258728"/>
            <ac:spMk id="3" creationId="{3BA8CC13-DDD8-E139-9803-8F4D3A8943CF}"/>
          </ac:spMkLst>
        </pc:spChg>
        <pc:spChg chg="add mod">
          <ac:chgData name="Keita Shimizu" userId="a8208833-ebd3-4774-b506-484047f210d3" providerId="ADAL" clId="{5D2E0529-36B8-4FCF-896A-E3D1F425400F}" dt="2025-07-03T06:31:53.588" v="18419" actId="14100"/>
          <ac:spMkLst>
            <pc:docMk/>
            <pc:sldMk cId="2663664426" sldId="2123258728"/>
            <ac:spMk id="19" creationId="{3DF06E4E-69E6-1233-D5BD-C59ED8B01A47}"/>
          </ac:spMkLst>
        </pc:spChg>
        <pc:spChg chg="add mod">
          <ac:chgData name="Keita Shimizu" userId="a8208833-ebd3-4774-b506-484047f210d3" providerId="ADAL" clId="{5D2E0529-36B8-4FCF-896A-E3D1F425400F}" dt="2025-07-03T06:35:12.907" v="18544" actId="14100"/>
          <ac:spMkLst>
            <pc:docMk/>
            <pc:sldMk cId="2663664426" sldId="2123258728"/>
            <ac:spMk id="27" creationId="{0C087970-8738-C628-2E42-873CD6490EFC}"/>
          </ac:spMkLst>
        </pc:spChg>
        <pc:picChg chg="add mod">
          <ac:chgData name="Keita Shimizu" userId="a8208833-ebd3-4774-b506-484047f210d3" providerId="ADAL" clId="{5D2E0529-36B8-4FCF-896A-E3D1F425400F}" dt="2025-07-03T06:24:51.594" v="18176" actId="1076"/>
          <ac:picMkLst>
            <pc:docMk/>
            <pc:sldMk cId="2663664426" sldId="2123258728"/>
            <ac:picMk id="14" creationId="{89DD99E7-A8F5-0C34-63A5-400B07BE9339}"/>
          </ac:picMkLst>
        </pc:picChg>
        <pc:picChg chg="add mod">
          <ac:chgData name="Keita Shimizu" userId="a8208833-ebd3-4774-b506-484047f210d3" providerId="ADAL" clId="{5D2E0529-36B8-4FCF-896A-E3D1F425400F}" dt="2025-07-03T06:34:33.541" v="18436" actId="1076"/>
          <ac:picMkLst>
            <pc:docMk/>
            <pc:sldMk cId="2663664426" sldId="2123258728"/>
            <ac:picMk id="22" creationId="{67182D1D-58D9-4B5F-3D25-76DD6ABFA530}"/>
          </ac:picMkLst>
        </pc:picChg>
        <pc:picChg chg="add mod">
          <ac:chgData name="Keita Shimizu" userId="a8208833-ebd3-4774-b506-484047f210d3" providerId="ADAL" clId="{5D2E0529-36B8-4FCF-896A-E3D1F425400F}" dt="2025-07-03T06:34:36.658" v="18437" actId="1076"/>
          <ac:picMkLst>
            <pc:docMk/>
            <pc:sldMk cId="2663664426" sldId="2123258728"/>
            <ac:picMk id="24" creationId="{A037553E-DC58-73E4-56A7-BD495530FA6B}"/>
          </ac:picMkLst>
        </pc:picChg>
        <pc:picChg chg="add mod">
          <ac:chgData name="Keita Shimizu" userId="a8208833-ebd3-4774-b506-484047f210d3" providerId="ADAL" clId="{5D2E0529-36B8-4FCF-896A-E3D1F425400F}" dt="2025-07-03T06:34:45.920" v="18441" actId="208"/>
          <ac:picMkLst>
            <pc:docMk/>
            <pc:sldMk cId="2663664426" sldId="2123258728"/>
            <ac:picMk id="26" creationId="{62909386-24B1-088C-C086-14135225CD78}"/>
          </ac:picMkLst>
        </pc:picChg>
      </pc:sldChg>
      <pc:sldChg chg="modSp new del mod">
        <pc:chgData name="Keita Shimizu" userId="a8208833-ebd3-4774-b506-484047f210d3" providerId="ADAL" clId="{5D2E0529-36B8-4FCF-896A-E3D1F425400F}" dt="2025-07-03T08:37:29.447" v="19095" actId="47"/>
        <pc:sldMkLst>
          <pc:docMk/>
          <pc:sldMk cId="2455177466" sldId="2123258729"/>
        </pc:sldMkLst>
      </pc:sldChg>
      <pc:sldChg chg="add">
        <pc:chgData name="Keita Shimizu" userId="a8208833-ebd3-4774-b506-484047f210d3" providerId="ADAL" clId="{5D2E0529-36B8-4FCF-896A-E3D1F425400F}" dt="2025-07-04T00:11:27.489" v="20383"/>
        <pc:sldMkLst>
          <pc:docMk/>
          <pc:sldMk cId="3940954337" sldId="2123258738"/>
        </pc:sldMkLst>
      </pc:sldChg>
      <pc:sldChg chg="add">
        <pc:chgData name="Keita Shimizu" userId="a8208833-ebd3-4774-b506-484047f210d3" providerId="ADAL" clId="{5D2E0529-36B8-4FCF-896A-E3D1F425400F}" dt="2025-07-04T00:11:27.489" v="20383"/>
        <pc:sldMkLst>
          <pc:docMk/>
          <pc:sldMk cId="1946132767" sldId="2123258739"/>
        </pc:sldMkLst>
      </pc:sldChg>
      <pc:sldChg chg="add">
        <pc:chgData name="Keita Shimizu" userId="a8208833-ebd3-4774-b506-484047f210d3" providerId="ADAL" clId="{5D2E0529-36B8-4FCF-896A-E3D1F425400F}" dt="2025-07-04T00:11:27.489" v="20383"/>
        <pc:sldMkLst>
          <pc:docMk/>
          <pc:sldMk cId="2431208933" sldId="2123258740"/>
        </pc:sldMkLst>
      </pc:sldChg>
      <pc:sldChg chg="add">
        <pc:chgData name="Keita Shimizu" userId="a8208833-ebd3-4774-b506-484047f210d3" providerId="ADAL" clId="{5D2E0529-36B8-4FCF-896A-E3D1F425400F}" dt="2025-07-04T00:11:27.489" v="20383"/>
        <pc:sldMkLst>
          <pc:docMk/>
          <pc:sldMk cId="2532552879" sldId="2123258741"/>
        </pc:sldMkLst>
      </pc:sldChg>
    </pc:docChg>
  </pc:docChgLst>
  <pc:docChgLst>
    <pc:chgData name="Keita Shimizu" userId="a8208833-ebd3-4774-b506-484047f210d3" providerId="ADAL" clId="{9D7703D1-8773-4D48-A32D-FB77C8ECAD8C}"/>
    <pc:docChg chg="undo custSel modSld">
      <pc:chgData name="Keita Shimizu" userId="a8208833-ebd3-4774-b506-484047f210d3" providerId="ADAL" clId="{9D7703D1-8773-4D48-A32D-FB77C8ECAD8C}" dt="2022-11-17T08:50:50.307" v="3" actId="11529"/>
      <pc:docMkLst>
        <pc:docMk/>
      </pc:docMkLst>
      <pc:sldChg chg="addSp delSp mod">
        <pc:chgData name="Keita Shimizu" userId="a8208833-ebd3-4774-b506-484047f210d3" providerId="ADAL" clId="{9D7703D1-8773-4D48-A32D-FB77C8ECAD8C}" dt="2022-11-10T10:04:08.754" v="1" actId="11529"/>
        <pc:sldMkLst>
          <pc:docMk/>
          <pc:sldMk cId="673758937" sldId="2123258678"/>
        </pc:sldMkLst>
      </pc:sldChg>
      <pc:sldChg chg="addSp delSp mod">
        <pc:chgData name="Keita Shimizu" userId="a8208833-ebd3-4774-b506-484047f210d3" providerId="ADAL" clId="{9D7703D1-8773-4D48-A32D-FB77C8ECAD8C}" dt="2022-11-17T08:50:50.307" v="3" actId="11529"/>
        <pc:sldMkLst>
          <pc:docMk/>
          <pc:sldMk cId="737538867" sldId="2123258683"/>
        </pc:sldMkLst>
      </pc:sldChg>
    </pc:docChg>
  </pc:docChgLst>
  <pc:docChgLst>
    <pc:chgData name="Keita Shimizu" userId="a8208833-ebd3-4774-b506-484047f210d3" providerId="ADAL" clId="{14981501-CC0D-469E-B63E-E1F935AE39BD}"/>
    <pc:docChg chg="undo redo custSel addSld delSld modSld addMainMaster delMainMaster modMainMaster modSection">
      <pc:chgData name="Keita Shimizu" userId="a8208833-ebd3-4774-b506-484047f210d3" providerId="ADAL" clId="{14981501-CC0D-469E-B63E-E1F935AE39BD}" dt="2023-04-28T09:10:53.952" v="656" actId="680"/>
      <pc:docMkLst>
        <pc:docMk/>
      </pc:docMkLst>
      <pc:sldChg chg="modSp">
        <pc:chgData name="Keita Shimizu" userId="a8208833-ebd3-4774-b506-484047f210d3" providerId="ADAL" clId="{14981501-CC0D-469E-B63E-E1F935AE39BD}" dt="2023-04-20T08:28:20.384" v="145"/>
        <pc:sldMkLst>
          <pc:docMk/>
          <pc:sldMk cId="2098741677" sldId="2123258684"/>
        </pc:sldMkLst>
      </pc:sldChg>
      <pc:sldChg chg="modSp del">
        <pc:chgData name="Keita Shimizu" userId="a8208833-ebd3-4774-b506-484047f210d3" providerId="ADAL" clId="{14981501-CC0D-469E-B63E-E1F935AE39BD}" dt="2023-04-20T08:55:30.818" v="504" actId="47"/>
        <pc:sldMkLst>
          <pc:docMk/>
          <pc:sldMk cId="3242162114" sldId="2123258685"/>
        </pc:sldMkLst>
      </pc:sldChg>
      <pc:sldChg chg="add del">
        <pc:chgData name="Keita Shimizu" userId="a8208833-ebd3-4774-b506-484047f210d3" providerId="ADAL" clId="{14981501-CC0D-469E-B63E-E1F935AE39BD}" dt="2023-04-11T07:17:44.909" v="1"/>
        <pc:sldMkLst>
          <pc:docMk/>
          <pc:sldMk cId="656046874" sldId="2123258686"/>
        </pc:sldMkLst>
      </pc:sldChg>
      <pc:sldChg chg="new del">
        <pc:chgData name="Keita Shimizu" userId="a8208833-ebd3-4774-b506-484047f210d3" providerId="ADAL" clId="{14981501-CC0D-469E-B63E-E1F935AE39BD}" dt="2023-04-20T08:49:25.967" v="432" actId="47"/>
        <pc:sldMkLst>
          <pc:docMk/>
          <pc:sldMk cId="1826126253" sldId="2123258686"/>
        </pc:sldMkLst>
      </pc:sldChg>
      <pc:sldChg chg="new del">
        <pc:chgData name="Keita Shimizu" userId="a8208833-ebd3-4774-b506-484047f210d3" providerId="ADAL" clId="{14981501-CC0D-469E-B63E-E1F935AE39BD}" dt="2023-04-11T07:17:50.360" v="3" actId="47"/>
        <pc:sldMkLst>
          <pc:docMk/>
          <pc:sldMk cId="2734725097" sldId="2123258686"/>
        </pc:sldMkLst>
      </pc:sldChg>
      <pc:sldChg chg="new del">
        <pc:chgData name="Keita Shimizu" userId="a8208833-ebd3-4774-b506-484047f210d3" providerId="ADAL" clId="{14981501-CC0D-469E-B63E-E1F935AE39BD}" dt="2023-04-20T08:26:17.966" v="5" actId="47"/>
        <pc:sldMkLst>
          <pc:docMk/>
          <pc:sldMk cId="2790814048" sldId="2123258686"/>
        </pc:sldMkLst>
      </pc:sldChg>
      <pc:sldChg chg="new">
        <pc:chgData name="Keita Shimizu" userId="a8208833-ebd3-4774-b506-484047f210d3" providerId="ADAL" clId="{14981501-CC0D-469E-B63E-E1F935AE39BD}" dt="2023-04-20T08:55:27.360" v="503" actId="680"/>
        <pc:sldMkLst>
          <pc:docMk/>
          <pc:sldMk cId="4021354786" sldId="2123258686"/>
        </pc:sldMkLst>
      </pc:sldChg>
      <pc:sldChg chg="modSp new del mod">
        <pc:chgData name="Keita Shimizu" userId="a8208833-ebd3-4774-b506-484047f210d3" providerId="ADAL" clId="{14981501-CC0D-469E-B63E-E1F935AE39BD}" dt="2023-04-28T09:10:48.485" v="655" actId="47"/>
        <pc:sldMkLst>
          <pc:docMk/>
          <pc:sldMk cId="1552468798" sldId="2123258687"/>
        </pc:sldMkLst>
      </pc:sldChg>
      <pc:sldChg chg="new">
        <pc:chgData name="Keita Shimizu" userId="a8208833-ebd3-4774-b506-484047f210d3" providerId="ADAL" clId="{14981501-CC0D-469E-B63E-E1F935AE39BD}" dt="2023-04-28T09:10:53.952" v="656" actId="680"/>
        <pc:sldMkLst>
          <pc:docMk/>
          <pc:sldMk cId="2335187452" sldId="2123258687"/>
        </pc:sldMkLst>
      </pc:sldChg>
      <pc:sldChg chg="add del">
        <pc:chgData name="Keita Shimizu" userId="a8208833-ebd3-4774-b506-484047f210d3" providerId="ADAL" clId="{14981501-CC0D-469E-B63E-E1F935AE39BD}" dt="2023-04-28T08:59:10.420" v="558"/>
        <pc:sldMkLst>
          <pc:docMk/>
          <pc:sldMk cId="3660410256" sldId="2123258688"/>
        </pc:sldMkLst>
      </pc:sldChg>
      <pc:sldMasterChg chg="del delSldLayout">
        <pc:chgData name="Keita Shimizu" userId="a8208833-ebd3-4774-b506-484047f210d3" providerId="ADAL" clId="{14981501-CC0D-469E-B63E-E1F935AE39BD}" dt="2023-04-20T08:27:50.578" v="38" actId="2696"/>
        <pc:sldMasterMkLst>
          <pc:docMk/>
          <pc:sldMasterMk cId="3588427678" sldId="2147484229"/>
        </pc:sldMasterMkLst>
        <pc:sldLayoutChg chg="del">
          <pc:chgData name="Keita Shimizu" userId="a8208833-ebd3-4774-b506-484047f210d3" providerId="ADAL" clId="{14981501-CC0D-469E-B63E-E1F935AE39BD}" dt="2023-04-20T08:27:50.372" v="11" actId="2696"/>
          <pc:sldLayoutMkLst>
            <pc:docMk/>
            <pc:sldMasterMk cId="3588427678" sldId="2147484229"/>
            <pc:sldLayoutMk cId="1531337368" sldId="2147484240"/>
          </pc:sldLayoutMkLst>
        </pc:sldLayoutChg>
        <pc:sldLayoutChg chg="del">
          <pc:chgData name="Keita Shimizu" userId="a8208833-ebd3-4774-b506-484047f210d3" providerId="ADAL" clId="{14981501-CC0D-469E-B63E-E1F935AE39BD}" dt="2023-04-20T08:27:50.514" v="29" actId="2696"/>
          <pc:sldLayoutMkLst>
            <pc:docMk/>
            <pc:sldMasterMk cId="3588427678" sldId="2147484229"/>
            <pc:sldLayoutMk cId="3897602530" sldId="2147484249"/>
          </pc:sldLayoutMkLst>
        </pc:sldLayoutChg>
        <pc:sldLayoutChg chg="del">
          <pc:chgData name="Keita Shimizu" userId="a8208833-ebd3-4774-b506-484047f210d3" providerId="ADAL" clId="{14981501-CC0D-469E-B63E-E1F935AE39BD}" dt="2023-04-20T08:27:50.578" v="37" actId="2696"/>
          <pc:sldLayoutMkLst>
            <pc:docMk/>
            <pc:sldMasterMk cId="3588427678" sldId="2147484229"/>
            <pc:sldLayoutMk cId="3482969643" sldId="2147484263"/>
          </pc:sldLayoutMkLst>
        </pc:sldLayoutChg>
        <pc:sldLayoutChg chg="del">
          <pc:chgData name="Keita Shimizu" userId="a8208833-ebd3-4774-b506-484047f210d3" providerId="ADAL" clId="{14981501-CC0D-469E-B63E-E1F935AE39BD}" dt="2023-04-20T08:27:50.562" v="36" actId="2696"/>
          <pc:sldLayoutMkLst>
            <pc:docMk/>
            <pc:sldMasterMk cId="3588427678" sldId="2147484229"/>
            <pc:sldLayoutMk cId="925069136" sldId="2147484299"/>
          </pc:sldLayoutMkLst>
        </pc:sldLayoutChg>
        <pc:sldLayoutChg chg="del">
          <pc:chgData name="Keita Shimizu" userId="a8208833-ebd3-4774-b506-484047f210d3" providerId="ADAL" clId="{14981501-CC0D-469E-B63E-E1F935AE39BD}" dt="2023-04-20T08:27:50.342" v="8" actId="2696"/>
          <pc:sldLayoutMkLst>
            <pc:docMk/>
            <pc:sldMasterMk cId="3588427678" sldId="2147484229"/>
            <pc:sldLayoutMk cId="1938504317" sldId="2147484577"/>
          </pc:sldLayoutMkLst>
        </pc:sldLayoutChg>
        <pc:sldLayoutChg chg="del">
          <pc:chgData name="Keita Shimizu" userId="a8208833-ebd3-4774-b506-484047f210d3" providerId="ADAL" clId="{14981501-CC0D-469E-B63E-E1F935AE39BD}" dt="2023-04-20T08:27:50.322" v="6" actId="2696"/>
          <pc:sldLayoutMkLst>
            <pc:docMk/>
            <pc:sldMasterMk cId="3588427678" sldId="2147484229"/>
            <pc:sldLayoutMk cId="3017430946" sldId="2147484580"/>
          </pc:sldLayoutMkLst>
        </pc:sldLayoutChg>
        <pc:sldLayoutChg chg="del">
          <pc:chgData name="Keita Shimizu" userId="a8208833-ebd3-4774-b506-484047f210d3" providerId="ADAL" clId="{14981501-CC0D-469E-B63E-E1F935AE39BD}" dt="2023-04-20T08:27:50.531" v="32" actId="2696"/>
          <pc:sldLayoutMkLst>
            <pc:docMk/>
            <pc:sldMasterMk cId="3588427678" sldId="2147484229"/>
            <pc:sldLayoutMk cId="427829922" sldId="2147484583"/>
          </pc:sldLayoutMkLst>
        </pc:sldLayoutChg>
        <pc:sldLayoutChg chg="del">
          <pc:chgData name="Keita Shimizu" userId="a8208833-ebd3-4774-b506-484047f210d3" providerId="ADAL" clId="{14981501-CC0D-469E-B63E-E1F935AE39BD}" dt="2023-04-20T08:27:50.531" v="31" actId="2696"/>
          <pc:sldLayoutMkLst>
            <pc:docMk/>
            <pc:sldMasterMk cId="3588427678" sldId="2147484229"/>
            <pc:sldLayoutMk cId="3650358238" sldId="2147484584"/>
          </pc:sldLayoutMkLst>
        </pc:sldLayoutChg>
        <pc:sldLayoutChg chg="del">
          <pc:chgData name="Keita Shimizu" userId="a8208833-ebd3-4774-b506-484047f210d3" providerId="ADAL" clId="{14981501-CC0D-469E-B63E-E1F935AE39BD}" dt="2023-04-20T08:27:50.562" v="35" actId="2696"/>
          <pc:sldLayoutMkLst>
            <pc:docMk/>
            <pc:sldMasterMk cId="3588427678" sldId="2147484229"/>
            <pc:sldLayoutMk cId="3343058790" sldId="2147484585"/>
          </pc:sldLayoutMkLst>
        </pc:sldLayoutChg>
        <pc:sldLayoutChg chg="del">
          <pc:chgData name="Keita Shimizu" userId="a8208833-ebd3-4774-b506-484047f210d3" providerId="ADAL" clId="{14981501-CC0D-469E-B63E-E1F935AE39BD}" dt="2023-04-20T08:27:50.408" v="15" actId="2696"/>
          <pc:sldLayoutMkLst>
            <pc:docMk/>
            <pc:sldMasterMk cId="3588427678" sldId="2147484229"/>
            <pc:sldLayoutMk cId="3243858526" sldId="2147484603"/>
          </pc:sldLayoutMkLst>
        </pc:sldLayoutChg>
        <pc:sldLayoutChg chg="del">
          <pc:chgData name="Keita Shimizu" userId="a8208833-ebd3-4774-b506-484047f210d3" providerId="ADAL" clId="{14981501-CC0D-469E-B63E-E1F935AE39BD}" dt="2023-04-20T08:27:50.333" v="7" actId="2696"/>
          <pc:sldLayoutMkLst>
            <pc:docMk/>
            <pc:sldMasterMk cId="3588427678" sldId="2147484229"/>
            <pc:sldLayoutMk cId="1605435431" sldId="2147484609"/>
          </pc:sldLayoutMkLst>
        </pc:sldLayoutChg>
        <pc:sldLayoutChg chg="del">
          <pc:chgData name="Keita Shimizu" userId="a8208833-ebd3-4774-b506-484047f210d3" providerId="ADAL" clId="{14981501-CC0D-469E-B63E-E1F935AE39BD}" dt="2023-04-20T08:27:50.350" v="9" actId="2696"/>
          <pc:sldLayoutMkLst>
            <pc:docMk/>
            <pc:sldMasterMk cId="3588427678" sldId="2147484229"/>
            <pc:sldLayoutMk cId="1849598128" sldId="2147484610"/>
          </pc:sldLayoutMkLst>
        </pc:sldLayoutChg>
        <pc:sldLayoutChg chg="del">
          <pc:chgData name="Keita Shimizu" userId="a8208833-ebd3-4774-b506-484047f210d3" providerId="ADAL" clId="{14981501-CC0D-469E-B63E-E1F935AE39BD}" dt="2023-04-20T08:27:50.400" v="14" actId="2696"/>
          <pc:sldLayoutMkLst>
            <pc:docMk/>
            <pc:sldMasterMk cId="3588427678" sldId="2147484229"/>
            <pc:sldLayoutMk cId="1307984548" sldId="2147484639"/>
          </pc:sldLayoutMkLst>
        </pc:sldLayoutChg>
        <pc:sldLayoutChg chg="del">
          <pc:chgData name="Keita Shimizu" userId="a8208833-ebd3-4774-b506-484047f210d3" providerId="ADAL" clId="{14981501-CC0D-469E-B63E-E1F935AE39BD}" dt="2023-04-20T08:27:50.514" v="30" actId="2696"/>
          <pc:sldLayoutMkLst>
            <pc:docMk/>
            <pc:sldMasterMk cId="3588427678" sldId="2147484229"/>
            <pc:sldLayoutMk cId="774405555" sldId="2147484640"/>
          </pc:sldLayoutMkLst>
        </pc:sldLayoutChg>
        <pc:sldLayoutChg chg="del">
          <pc:chgData name="Keita Shimizu" userId="a8208833-ebd3-4774-b506-484047f210d3" providerId="ADAL" clId="{14981501-CC0D-469E-B63E-E1F935AE39BD}" dt="2023-04-20T08:27:50.546" v="33" actId="2696"/>
          <pc:sldLayoutMkLst>
            <pc:docMk/>
            <pc:sldMasterMk cId="3588427678" sldId="2147484229"/>
            <pc:sldLayoutMk cId="545705601" sldId="2147484671"/>
          </pc:sldLayoutMkLst>
        </pc:sldLayoutChg>
        <pc:sldLayoutChg chg="del">
          <pc:chgData name="Keita Shimizu" userId="a8208833-ebd3-4774-b506-484047f210d3" providerId="ADAL" clId="{14981501-CC0D-469E-B63E-E1F935AE39BD}" dt="2023-04-20T08:27:50.546" v="34" actId="2696"/>
          <pc:sldLayoutMkLst>
            <pc:docMk/>
            <pc:sldMasterMk cId="3588427678" sldId="2147484229"/>
            <pc:sldLayoutMk cId="2648787845" sldId="2147484673"/>
          </pc:sldLayoutMkLst>
        </pc:sldLayoutChg>
        <pc:sldLayoutChg chg="del">
          <pc:chgData name="Keita Shimizu" userId="a8208833-ebd3-4774-b506-484047f210d3" providerId="ADAL" clId="{14981501-CC0D-469E-B63E-E1F935AE39BD}" dt="2023-04-20T08:27:50.359" v="10" actId="2696"/>
          <pc:sldLayoutMkLst>
            <pc:docMk/>
            <pc:sldMasterMk cId="3588427678" sldId="2147484229"/>
            <pc:sldLayoutMk cId="3232991965" sldId="2147484710"/>
          </pc:sldLayoutMkLst>
        </pc:sldLayoutChg>
        <pc:sldLayoutChg chg="del">
          <pc:chgData name="Keita Shimizu" userId="a8208833-ebd3-4774-b506-484047f210d3" providerId="ADAL" clId="{14981501-CC0D-469E-B63E-E1F935AE39BD}" dt="2023-04-20T08:27:50.505" v="28" actId="2696"/>
          <pc:sldLayoutMkLst>
            <pc:docMk/>
            <pc:sldMasterMk cId="3588427678" sldId="2147484229"/>
            <pc:sldLayoutMk cId="1165025546" sldId="2147484787"/>
          </pc:sldLayoutMkLst>
        </pc:sldLayoutChg>
        <pc:sldLayoutChg chg="del">
          <pc:chgData name="Keita Shimizu" userId="a8208833-ebd3-4774-b506-484047f210d3" providerId="ADAL" clId="{14981501-CC0D-469E-B63E-E1F935AE39BD}" dt="2023-04-20T08:27:50.411" v="16" actId="2696"/>
          <pc:sldLayoutMkLst>
            <pc:docMk/>
            <pc:sldMasterMk cId="3588427678" sldId="2147484229"/>
            <pc:sldLayoutMk cId="1948112344" sldId="2147484833"/>
          </pc:sldLayoutMkLst>
        </pc:sldLayoutChg>
        <pc:sldLayoutChg chg="del">
          <pc:chgData name="Keita Shimizu" userId="a8208833-ebd3-4774-b506-484047f210d3" providerId="ADAL" clId="{14981501-CC0D-469E-B63E-E1F935AE39BD}" dt="2023-04-20T08:27:50.420" v="17" actId="2696"/>
          <pc:sldLayoutMkLst>
            <pc:docMk/>
            <pc:sldMasterMk cId="3588427678" sldId="2147484229"/>
            <pc:sldLayoutMk cId="2651151599" sldId="2147484834"/>
          </pc:sldLayoutMkLst>
        </pc:sldLayoutChg>
        <pc:sldLayoutChg chg="del">
          <pc:chgData name="Keita Shimizu" userId="a8208833-ebd3-4774-b506-484047f210d3" providerId="ADAL" clId="{14981501-CC0D-469E-B63E-E1F935AE39BD}" dt="2023-04-20T08:27:50.420" v="18" actId="2696"/>
          <pc:sldLayoutMkLst>
            <pc:docMk/>
            <pc:sldMasterMk cId="3588427678" sldId="2147484229"/>
            <pc:sldLayoutMk cId="1335627901" sldId="2147484835"/>
          </pc:sldLayoutMkLst>
        </pc:sldLayoutChg>
        <pc:sldLayoutChg chg="del">
          <pc:chgData name="Keita Shimizu" userId="a8208833-ebd3-4774-b506-484047f210d3" providerId="ADAL" clId="{14981501-CC0D-469E-B63E-E1F935AE39BD}" dt="2023-04-20T08:27:50.451" v="22" actId="2696"/>
          <pc:sldLayoutMkLst>
            <pc:docMk/>
            <pc:sldMasterMk cId="3588427678" sldId="2147484229"/>
            <pc:sldLayoutMk cId="1390838193" sldId="2147484839"/>
          </pc:sldLayoutMkLst>
        </pc:sldLayoutChg>
        <pc:sldLayoutChg chg="del">
          <pc:chgData name="Keita Shimizu" userId="a8208833-ebd3-4774-b506-484047f210d3" providerId="ADAL" clId="{14981501-CC0D-469E-B63E-E1F935AE39BD}" dt="2023-04-20T08:27:50.467" v="23" actId="2696"/>
          <pc:sldLayoutMkLst>
            <pc:docMk/>
            <pc:sldMasterMk cId="3588427678" sldId="2147484229"/>
            <pc:sldLayoutMk cId="1725136582" sldId="2147484840"/>
          </pc:sldLayoutMkLst>
        </pc:sldLayoutChg>
        <pc:sldLayoutChg chg="del">
          <pc:chgData name="Keita Shimizu" userId="a8208833-ebd3-4774-b506-484047f210d3" providerId="ADAL" clId="{14981501-CC0D-469E-B63E-E1F935AE39BD}" dt="2023-04-20T08:27:50.467" v="24" actId="2696"/>
          <pc:sldLayoutMkLst>
            <pc:docMk/>
            <pc:sldMasterMk cId="3588427678" sldId="2147484229"/>
            <pc:sldLayoutMk cId="646059488" sldId="2147484841"/>
          </pc:sldLayoutMkLst>
        </pc:sldLayoutChg>
        <pc:sldLayoutChg chg="del">
          <pc:chgData name="Keita Shimizu" userId="a8208833-ebd3-4774-b506-484047f210d3" providerId="ADAL" clId="{14981501-CC0D-469E-B63E-E1F935AE39BD}" dt="2023-04-20T08:27:50.483" v="25" actId="2696"/>
          <pc:sldLayoutMkLst>
            <pc:docMk/>
            <pc:sldMasterMk cId="3588427678" sldId="2147484229"/>
            <pc:sldLayoutMk cId="842252135" sldId="2147484842"/>
          </pc:sldLayoutMkLst>
        </pc:sldLayoutChg>
        <pc:sldLayoutChg chg="del">
          <pc:chgData name="Keita Shimizu" userId="a8208833-ebd3-4774-b506-484047f210d3" providerId="ADAL" clId="{14981501-CC0D-469E-B63E-E1F935AE39BD}" dt="2023-04-20T08:27:50.494" v="26" actId="2696"/>
          <pc:sldLayoutMkLst>
            <pc:docMk/>
            <pc:sldMasterMk cId="3588427678" sldId="2147484229"/>
            <pc:sldLayoutMk cId="3474357050" sldId="2147484843"/>
          </pc:sldLayoutMkLst>
        </pc:sldLayoutChg>
        <pc:sldLayoutChg chg="del">
          <pc:chgData name="Keita Shimizu" userId="a8208833-ebd3-4774-b506-484047f210d3" providerId="ADAL" clId="{14981501-CC0D-469E-B63E-E1F935AE39BD}" dt="2023-04-20T08:27:50.436" v="19" actId="2696"/>
          <pc:sldLayoutMkLst>
            <pc:docMk/>
            <pc:sldMasterMk cId="3588427678" sldId="2147484229"/>
            <pc:sldLayoutMk cId="3861443602" sldId="2147484922"/>
          </pc:sldLayoutMkLst>
        </pc:sldLayoutChg>
        <pc:sldLayoutChg chg="del">
          <pc:chgData name="Keita Shimizu" userId="a8208833-ebd3-4774-b506-484047f210d3" providerId="ADAL" clId="{14981501-CC0D-469E-B63E-E1F935AE39BD}" dt="2023-04-20T08:27:50.436" v="20" actId="2696"/>
          <pc:sldLayoutMkLst>
            <pc:docMk/>
            <pc:sldMasterMk cId="3588427678" sldId="2147484229"/>
            <pc:sldLayoutMk cId="2603402083" sldId="2147484923"/>
          </pc:sldLayoutMkLst>
        </pc:sldLayoutChg>
        <pc:sldLayoutChg chg="del">
          <pc:chgData name="Keita Shimizu" userId="a8208833-ebd3-4774-b506-484047f210d3" providerId="ADAL" clId="{14981501-CC0D-469E-B63E-E1F935AE39BD}" dt="2023-04-20T08:27:50.451" v="21" actId="2696"/>
          <pc:sldLayoutMkLst>
            <pc:docMk/>
            <pc:sldMasterMk cId="3588427678" sldId="2147484229"/>
            <pc:sldLayoutMk cId="1096866871" sldId="2147484924"/>
          </pc:sldLayoutMkLst>
        </pc:sldLayoutChg>
        <pc:sldLayoutChg chg="del">
          <pc:chgData name="Keita Shimizu" userId="a8208833-ebd3-4774-b506-484047f210d3" providerId="ADAL" clId="{14981501-CC0D-469E-B63E-E1F935AE39BD}" dt="2023-04-20T08:27:50.502" v="27" actId="2696"/>
          <pc:sldLayoutMkLst>
            <pc:docMk/>
            <pc:sldMasterMk cId="3588427678" sldId="2147484229"/>
            <pc:sldLayoutMk cId="55837859" sldId="2147484931"/>
          </pc:sldLayoutMkLst>
        </pc:sldLayoutChg>
        <pc:sldLayoutChg chg="del">
          <pc:chgData name="Keita Shimizu" userId="a8208833-ebd3-4774-b506-484047f210d3" providerId="ADAL" clId="{14981501-CC0D-469E-B63E-E1F935AE39BD}" dt="2023-04-20T08:27:50.380" v="12" actId="2696"/>
          <pc:sldLayoutMkLst>
            <pc:docMk/>
            <pc:sldMasterMk cId="3588427678" sldId="2147484229"/>
            <pc:sldLayoutMk cId="1572006585" sldId="2147485078"/>
          </pc:sldLayoutMkLst>
        </pc:sldLayoutChg>
        <pc:sldLayoutChg chg="del">
          <pc:chgData name="Keita Shimizu" userId="a8208833-ebd3-4774-b506-484047f210d3" providerId="ADAL" clId="{14981501-CC0D-469E-B63E-E1F935AE39BD}" dt="2023-04-20T08:27:50.388" v="13" actId="2696"/>
          <pc:sldLayoutMkLst>
            <pc:docMk/>
            <pc:sldMasterMk cId="3588427678" sldId="2147484229"/>
            <pc:sldLayoutMk cId="533679714" sldId="2147485079"/>
          </pc:sldLayoutMkLst>
        </pc:sldLayoutChg>
      </pc:sldMasterChg>
      <pc:sldMasterChg chg="del delSldLayout">
        <pc:chgData name="Keita Shimizu" userId="a8208833-ebd3-4774-b506-484047f210d3" providerId="ADAL" clId="{14981501-CC0D-469E-B63E-E1F935AE39BD}" dt="2023-04-20T08:27:56.434" v="137" actId="2696"/>
        <pc:sldMasterMkLst>
          <pc:docMk/>
          <pc:sldMasterMk cId="3852015802" sldId="2147484877"/>
        </pc:sldMasterMkLst>
        <pc:sldLayoutChg chg="del">
          <pc:chgData name="Keita Shimizu" userId="a8208833-ebd3-4774-b506-484047f210d3" providerId="ADAL" clId="{14981501-CC0D-469E-B63E-E1F935AE39BD}" dt="2023-04-20T08:27:56.229" v="105" actId="2696"/>
          <pc:sldLayoutMkLst>
            <pc:docMk/>
            <pc:sldMasterMk cId="3852015802" sldId="2147484877"/>
            <pc:sldLayoutMk cId="4160485156" sldId="2147484878"/>
          </pc:sldLayoutMkLst>
        </pc:sldLayoutChg>
        <pc:sldLayoutChg chg="del">
          <pc:chgData name="Keita Shimizu" userId="a8208833-ebd3-4774-b506-484047f210d3" providerId="ADAL" clId="{14981501-CC0D-469E-B63E-E1F935AE39BD}" dt="2023-04-20T08:27:56.245" v="106" actId="2696"/>
          <pc:sldLayoutMkLst>
            <pc:docMk/>
            <pc:sldMasterMk cId="3852015802" sldId="2147484877"/>
            <pc:sldLayoutMk cId="1735752068" sldId="2147484879"/>
          </pc:sldLayoutMkLst>
        </pc:sldLayoutChg>
        <pc:sldLayoutChg chg="del">
          <pc:chgData name="Keita Shimizu" userId="a8208833-ebd3-4774-b506-484047f210d3" providerId="ADAL" clId="{14981501-CC0D-469E-B63E-E1F935AE39BD}" dt="2023-04-20T08:27:56.245" v="107" actId="2696"/>
          <pc:sldLayoutMkLst>
            <pc:docMk/>
            <pc:sldMasterMk cId="3852015802" sldId="2147484877"/>
            <pc:sldLayoutMk cId="693103414" sldId="2147484880"/>
          </pc:sldLayoutMkLst>
        </pc:sldLayoutChg>
        <pc:sldLayoutChg chg="del">
          <pc:chgData name="Keita Shimizu" userId="a8208833-ebd3-4774-b506-484047f210d3" providerId="ADAL" clId="{14981501-CC0D-469E-B63E-E1F935AE39BD}" dt="2023-04-20T08:27:56.260" v="108" actId="2696"/>
          <pc:sldLayoutMkLst>
            <pc:docMk/>
            <pc:sldMasterMk cId="3852015802" sldId="2147484877"/>
            <pc:sldLayoutMk cId="2334073393" sldId="2147484881"/>
          </pc:sldLayoutMkLst>
        </pc:sldLayoutChg>
        <pc:sldLayoutChg chg="del">
          <pc:chgData name="Keita Shimizu" userId="a8208833-ebd3-4774-b506-484047f210d3" providerId="ADAL" clId="{14981501-CC0D-469E-B63E-E1F935AE39BD}" dt="2023-04-20T08:27:56.323" v="118" actId="2696"/>
          <pc:sldLayoutMkLst>
            <pc:docMk/>
            <pc:sldMasterMk cId="3852015802" sldId="2147484877"/>
            <pc:sldLayoutMk cId="2123383375" sldId="2147484928"/>
          </pc:sldLayoutMkLst>
        </pc:sldLayoutChg>
        <pc:sldLayoutChg chg="del">
          <pc:chgData name="Keita Shimizu" userId="a8208833-ebd3-4774-b506-484047f210d3" providerId="ADAL" clId="{14981501-CC0D-469E-B63E-E1F935AE39BD}" dt="2023-04-20T08:27:56.323" v="119" actId="2696"/>
          <pc:sldLayoutMkLst>
            <pc:docMk/>
            <pc:sldMasterMk cId="3852015802" sldId="2147484877"/>
            <pc:sldLayoutMk cId="1354863440" sldId="2147484929"/>
          </pc:sldLayoutMkLst>
        </pc:sldLayoutChg>
        <pc:sldLayoutChg chg="del">
          <pc:chgData name="Keita Shimizu" userId="a8208833-ebd3-4774-b506-484047f210d3" providerId="ADAL" clId="{14981501-CC0D-469E-B63E-E1F935AE39BD}" dt="2023-04-20T08:27:56.323" v="120" actId="2696"/>
          <pc:sldLayoutMkLst>
            <pc:docMk/>
            <pc:sldMasterMk cId="3852015802" sldId="2147484877"/>
            <pc:sldLayoutMk cId="4266381074" sldId="2147484930"/>
          </pc:sldLayoutMkLst>
        </pc:sldLayoutChg>
        <pc:sldLayoutChg chg="del">
          <pc:chgData name="Keita Shimizu" userId="a8208833-ebd3-4774-b506-484047f210d3" providerId="ADAL" clId="{14981501-CC0D-469E-B63E-E1F935AE39BD}" dt="2023-04-20T08:27:56.371" v="126" actId="2696"/>
          <pc:sldLayoutMkLst>
            <pc:docMk/>
            <pc:sldMasterMk cId="3852015802" sldId="2147484877"/>
            <pc:sldLayoutMk cId="529083589" sldId="2147484933"/>
          </pc:sldLayoutMkLst>
        </pc:sldLayoutChg>
        <pc:sldLayoutChg chg="del">
          <pc:chgData name="Keita Shimizu" userId="a8208833-ebd3-4774-b506-484047f210d3" providerId="ADAL" clId="{14981501-CC0D-469E-B63E-E1F935AE39BD}" dt="2023-04-20T08:27:56.260" v="109" actId="2696"/>
          <pc:sldLayoutMkLst>
            <pc:docMk/>
            <pc:sldMasterMk cId="3852015802" sldId="2147484877"/>
            <pc:sldLayoutMk cId="2745884768" sldId="2147485056"/>
          </pc:sldLayoutMkLst>
        </pc:sldLayoutChg>
        <pc:sldLayoutChg chg="del">
          <pc:chgData name="Keita Shimizu" userId="a8208833-ebd3-4774-b506-484047f210d3" providerId="ADAL" clId="{14981501-CC0D-469E-B63E-E1F935AE39BD}" dt="2023-04-20T08:27:56.276" v="110" actId="2696"/>
          <pc:sldLayoutMkLst>
            <pc:docMk/>
            <pc:sldMasterMk cId="3852015802" sldId="2147484877"/>
            <pc:sldLayoutMk cId="3160410916" sldId="2147485057"/>
          </pc:sldLayoutMkLst>
        </pc:sldLayoutChg>
        <pc:sldLayoutChg chg="del">
          <pc:chgData name="Keita Shimizu" userId="a8208833-ebd3-4774-b506-484047f210d3" providerId="ADAL" clId="{14981501-CC0D-469E-B63E-E1F935AE39BD}" dt="2023-04-20T08:27:56.291" v="113" actId="2696"/>
          <pc:sldLayoutMkLst>
            <pc:docMk/>
            <pc:sldMasterMk cId="3852015802" sldId="2147484877"/>
            <pc:sldLayoutMk cId="3687298653" sldId="2147485058"/>
          </pc:sldLayoutMkLst>
        </pc:sldLayoutChg>
        <pc:sldLayoutChg chg="del">
          <pc:chgData name="Keita Shimizu" userId="a8208833-ebd3-4774-b506-484047f210d3" providerId="ADAL" clId="{14981501-CC0D-469E-B63E-E1F935AE39BD}" dt="2023-04-20T08:27:56.291" v="114" actId="2696"/>
          <pc:sldLayoutMkLst>
            <pc:docMk/>
            <pc:sldMasterMk cId="3852015802" sldId="2147484877"/>
            <pc:sldLayoutMk cId="3308863613" sldId="2147485059"/>
          </pc:sldLayoutMkLst>
        </pc:sldLayoutChg>
        <pc:sldLayoutChg chg="del">
          <pc:chgData name="Keita Shimizu" userId="a8208833-ebd3-4774-b506-484047f210d3" providerId="ADAL" clId="{14981501-CC0D-469E-B63E-E1F935AE39BD}" dt="2023-04-20T08:27:56.307" v="115" actId="2696"/>
          <pc:sldLayoutMkLst>
            <pc:docMk/>
            <pc:sldMasterMk cId="3852015802" sldId="2147484877"/>
            <pc:sldLayoutMk cId="3841903408" sldId="2147485060"/>
          </pc:sldLayoutMkLst>
        </pc:sldLayoutChg>
        <pc:sldLayoutChg chg="del">
          <pc:chgData name="Keita Shimizu" userId="a8208833-ebd3-4774-b506-484047f210d3" providerId="ADAL" clId="{14981501-CC0D-469E-B63E-E1F935AE39BD}" dt="2023-04-20T08:27:56.307" v="116" actId="2696"/>
          <pc:sldLayoutMkLst>
            <pc:docMk/>
            <pc:sldMasterMk cId="3852015802" sldId="2147484877"/>
            <pc:sldLayoutMk cId="2373771252" sldId="2147485061"/>
          </pc:sldLayoutMkLst>
        </pc:sldLayoutChg>
        <pc:sldLayoutChg chg="del">
          <pc:chgData name="Keita Shimizu" userId="a8208833-ebd3-4774-b506-484047f210d3" providerId="ADAL" clId="{14981501-CC0D-469E-B63E-E1F935AE39BD}" dt="2023-04-20T08:27:56.319" v="117" actId="2696"/>
          <pc:sldLayoutMkLst>
            <pc:docMk/>
            <pc:sldMasterMk cId="3852015802" sldId="2147484877"/>
            <pc:sldLayoutMk cId="2626824655" sldId="2147485062"/>
          </pc:sldLayoutMkLst>
        </pc:sldLayoutChg>
        <pc:sldLayoutChg chg="del">
          <pc:chgData name="Keita Shimizu" userId="a8208833-ebd3-4774-b506-484047f210d3" providerId="ADAL" clId="{14981501-CC0D-469E-B63E-E1F935AE39BD}" dt="2023-04-20T08:27:56.342" v="121" actId="2696"/>
          <pc:sldLayoutMkLst>
            <pc:docMk/>
            <pc:sldMasterMk cId="3852015802" sldId="2147484877"/>
            <pc:sldLayoutMk cId="2664499213" sldId="2147485063"/>
          </pc:sldLayoutMkLst>
        </pc:sldLayoutChg>
        <pc:sldLayoutChg chg="del">
          <pc:chgData name="Keita Shimizu" userId="a8208833-ebd3-4774-b506-484047f210d3" providerId="ADAL" clId="{14981501-CC0D-469E-B63E-E1F935AE39BD}" dt="2023-04-20T08:27:56.342" v="122" actId="2696"/>
          <pc:sldLayoutMkLst>
            <pc:docMk/>
            <pc:sldMasterMk cId="3852015802" sldId="2147484877"/>
            <pc:sldLayoutMk cId="1000833516" sldId="2147485064"/>
          </pc:sldLayoutMkLst>
        </pc:sldLayoutChg>
        <pc:sldLayoutChg chg="del">
          <pc:chgData name="Keita Shimizu" userId="a8208833-ebd3-4774-b506-484047f210d3" providerId="ADAL" clId="{14981501-CC0D-469E-B63E-E1F935AE39BD}" dt="2023-04-20T08:27:56.342" v="123" actId="2696"/>
          <pc:sldLayoutMkLst>
            <pc:docMk/>
            <pc:sldMasterMk cId="3852015802" sldId="2147484877"/>
            <pc:sldLayoutMk cId="3339792509" sldId="2147485065"/>
          </pc:sldLayoutMkLst>
        </pc:sldLayoutChg>
        <pc:sldLayoutChg chg="del">
          <pc:chgData name="Keita Shimizu" userId="a8208833-ebd3-4774-b506-484047f210d3" providerId="ADAL" clId="{14981501-CC0D-469E-B63E-E1F935AE39BD}" dt="2023-04-20T08:27:56.356" v="124" actId="2696"/>
          <pc:sldLayoutMkLst>
            <pc:docMk/>
            <pc:sldMasterMk cId="3852015802" sldId="2147484877"/>
            <pc:sldLayoutMk cId="2990238365" sldId="2147485066"/>
          </pc:sldLayoutMkLst>
        </pc:sldLayoutChg>
        <pc:sldLayoutChg chg="del">
          <pc:chgData name="Keita Shimizu" userId="a8208833-ebd3-4774-b506-484047f210d3" providerId="ADAL" clId="{14981501-CC0D-469E-B63E-E1F935AE39BD}" dt="2023-04-20T08:27:56.356" v="125" actId="2696"/>
          <pc:sldLayoutMkLst>
            <pc:docMk/>
            <pc:sldMasterMk cId="3852015802" sldId="2147484877"/>
            <pc:sldLayoutMk cId="4263204189" sldId="2147485067"/>
          </pc:sldLayoutMkLst>
        </pc:sldLayoutChg>
        <pc:sldLayoutChg chg="del">
          <pc:chgData name="Keita Shimizu" userId="a8208833-ebd3-4774-b506-484047f210d3" providerId="ADAL" clId="{14981501-CC0D-469E-B63E-E1F935AE39BD}" dt="2023-04-20T08:27:56.371" v="127" actId="2696"/>
          <pc:sldLayoutMkLst>
            <pc:docMk/>
            <pc:sldMasterMk cId="3852015802" sldId="2147484877"/>
            <pc:sldLayoutMk cId="1798335702" sldId="2147485068"/>
          </pc:sldLayoutMkLst>
        </pc:sldLayoutChg>
        <pc:sldLayoutChg chg="del">
          <pc:chgData name="Keita Shimizu" userId="a8208833-ebd3-4774-b506-484047f210d3" providerId="ADAL" clId="{14981501-CC0D-469E-B63E-E1F935AE39BD}" dt="2023-04-20T08:27:56.371" v="128" actId="2696"/>
          <pc:sldLayoutMkLst>
            <pc:docMk/>
            <pc:sldMasterMk cId="3852015802" sldId="2147484877"/>
            <pc:sldLayoutMk cId="3283456405" sldId="2147485069"/>
          </pc:sldLayoutMkLst>
        </pc:sldLayoutChg>
        <pc:sldLayoutChg chg="del">
          <pc:chgData name="Keita Shimizu" userId="a8208833-ebd3-4774-b506-484047f210d3" providerId="ADAL" clId="{14981501-CC0D-469E-B63E-E1F935AE39BD}" dt="2023-04-20T08:27:56.387" v="129" actId="2696"/>
          <pc:sldLayoutMkLst>
            <pc:docMk/>
            <pc:sldMasterMk cId="3852015802" sldId="2147484877"/>
            <pc:sldLayoutMk cId="3807185883" sldId="2147485070"/>
          </pc:sldLayoutMkLst>
        </pc:sldLayoutChg>
        <pc:sldLayoutChg chg="del">
          <pc:chgData name="Keita Shimizu" userId="a8208833-ebd3-4774-b506-484047f210d3" providerId="ADAL" clId="{14981501-CC0D-469E-B63E-E1F935AE39BD}" dt="2023-04-20T08:27:56.387" v="130" actId="2696"/>
          <pc:sldLayoutMkLst>
            <pc:docMk/>
            <pc:sldMasterMk cId="3852015802" sldId="2147484877"/>
            <pc:sldLayoutMk cId="3927896387" sldId="2147485071"/>
          </pc:sldLayoutMkLst>
        </pc:sldLayoutChg>
        <pc:sldLayoutChg chg="del">
          <pc:chgData name="Keita Shimizu" userId="a8208833-ebd3-4774-b506-484047f210d3" providerId="ADAL" clId="{14981501-CC0D-469E-B63E-E1F935AE39BD}" dt="2023-04-20T08:27:56.387" v="131" actId="2696"/>
          <pc:sldLayoutMkLst>
            <pc:docMk/>
            <pc:sldMasterMk cId="3852015802" sldId="2147484877"/>
            <pc:sldLayoutMk cId="4052011659" sldId="2147485072"/>
          </pc:sldLayoutMkLst>
        </pc:sldLayoutChg>
        <pc:sldLayoutChg chg="del">
          <pc:chgData name="Keita Shimizu" userId="a8208833-ebd3-4774-b506-484047f210d3" providerId="ADAL" clId="{14981501-CC0D-469E-B63E-E1F935AE39BD}" dt="2023-04-20T08:27:56.402" v="132" actId="2696"/>
          <pc:sldLayoutMkLst>
            <pc:docMk/>
            <pc:sldMasterMk cId="3852015802" sldId="2147484877"/>
            <pc:sldLayoutMk cId="389316837" sldId="2147485073"/>
          </pc:sldLayoutMkLst>
        </pc:sldLayoutChg>
        <pc:sldLayoutChg chg="del">
          <pc:chgData name="Keita Shimizu" userId="a8208833-ebd3-4774-b506-484047f210d3" providerId="ADAL" clId="{14981501-CC0D-469E-B63E-E1F935AE39BD}" dt="2023-04-20T08:27:56.402" v="133" actId="2696"/>
          <pc:sldLayoutMkLst>
            <pc:docMk/>
            <pc:sldMasterMk cId="3852015802" sldId="2147484877"/>
            <pc:sldLayoutMk cId="776484963" sldId="2147485074"/>
          </pc:sldLayoutMkLst>
        </pc:sldLayoutChg>
        <pc:sldLayoutChg chg="del">
          <pc:chgData name="Keita Shimizu" userId="a8208833-ebd3-4774-b506-484047f210d3" providerId="ADAL" clId="{14981501-CC0D-469E-B63E-E1F935AE39BD}" dt="2023-04-20T08:27:56.402" v="134" actId="2696"/>
          <pc:sldLayoutMkLst>
            <pc:docMk/>
            <pc:sldMasterMk cId="3852015802" sldId="2147484877"/>
            <pc:sldLayoutMk cId="3449265278" sldId="2147485075"/>
          </pc:sldLayoutMkLst>
        </pc:sldLayoutChg>
        <pc:sldLayoutChg chg="del">
          <pc:chgData name="Keita Shimizu" userId="a8208833-ebd3-4774-b506-484047f210d3" providerId="ADAL" clId="{14981501-CC0D-469E-B63E-E1F935AE39BD}" dt="2023-04-20T08:27:56.419" v="135" actId="2696"/>
          <pc:sldLayoutMkLst>
            <pc:docMk/>
            <pc:sldMasterMk cId="3852015802" sldId="2147484877"/>
            <pc:sldLayoutMk cId="2413689106" sldId="2147485076"/>
          </pc:sldLayoutMkLst>
        </pc:sldLayoutChg>
        <pc:sldLayoutChg chg="del">
          <pc:chgData name="Keita Shimizu" userId="a8208833-ebd3-4774-b506-484047f210d3" providerId="ADAL" clId="{14981501-CC0D-469E-B63E-E1F935AE39BD}" dt="2023-04-20T08:27:56.419" v="136" actId="2696"/>
          <pc:sldLayoutMkLst>
            <pc:docMk/>
            <pc:sldMasterMk cId="3852015802" sldId="2147484877"/>
            <pc:sldLayoutMk cId="4269212997" sldId="2147485077"/>
          </pc:sldLayoutMkLst>
        </pc:sldLayoutChg>
        <pc:sldLayoutChg chg="del">
          <pc:chgData name="Keita Shimizu" userId="a8208833-ebd3-4774-b506-484047f210d3" providerId="ADAL" clId="{14981501-CC0D-469E-B63E-E1F935AE39BD}" dt="2023-04-20T08:27:56.276" v="111" actId="2696"/>
          <pc:sldLayoutMkLst>
            <pc:docMk/>
            <pc:sldMasterMk cId="3852015802" sldId="2147484877"/>
            <pc:sldLayoutMk cId="930667912" sldId="2147485080"/>
          </pc:sldLayoutMkLst>
        </pc:sldLayoutChg>
        <pc:sldLayoutChg chg="del">
          <pc:chgData name="Keita Shimizu" userId="a8208833-ebd3-4774-b506-484047f210d3" providerId="ADAL" clId="{14981501-CC0D-469E-B63E-E1F935AE39BD}" dt="2023-04-20T08:27:56.276" v="112" actId="2696"/>
          <pc:sldLayoutMkLst>
            <pc:docMk/>
            <pc:sldMasterMk cId="3852015802" sldId="2147484877"/>
            <pc:sldLayoutMk cId="2352525178" sldId="2147485081"/>
          </pc:sldLayoutMkLst>
        </pc:sldLayoutChg>
      </pc:sldMasterChg>
      <pc:sldMasterChg chg="del delSldLayout">
        <pc:chgData name="Keita Shimizu" userId="a8208833-ebd3-4774-b506-484047f210d3" providerId="ADAL" clId="{14981501-CC0D-469E-B63E-E1F935AE39BD}" dt="2023-04-20T08:27:51.406" v="72" actId="2696"/>
        <pc:sldMasterMkLst>
          <pc:docMk/>
          <pc:sldMasterMk cId="1148110259" sldId="2147484932"/>
        </pc:sldMasterMkLst>
        <pc:sldLayoutChg chg="del">
          <pc:chgData name="Keita Shimizu" userId="a8208833-ebd3-4774-b506-484047f210d3" providerId="ADAL" clId="{14981501-CC0D-469E-B63E-E1F935AE39BD}" dt="2023-04-20T08:27:51.095" v="41" actId="2696"/>
          <pc:sldLayoutMkLst>
            <pc:docMk/>
            <pc:sldMasterMk cId="1148110259" sldId="2147484932"/>
            <pc:sldLayoutMk cId="2298160227" sldId="2147484935"/>
          </pc:sldLayoutMkLst>
        </pc:sldLayoutChg>
        <pc:sldLayoutChg chg="del">
          <pc:chgData name="Keita Shimizu" userId="a8208833-ebd3-4774-b506-484047f210d3" providerId="ADAL" clId="{14981501-CC0D-469E-B63E-E1F935AE39BD}" dt="2023-04-20T08:27:51.100" v="42" actId="2696"/>
          <pc:sldLayoutMkLst>
            <pc:docMk/>
            <pc:sldMasterMk cId="1148110259" sldId="2147484932"/>
            <pc:sldLayoutMk cId="4188577926" sldId="2147484936"/>
          </pc:sldLayoutMkLst>
        </pc:sldLayoutChg>
        <pc:sldLayoutChg chg="del">
          <pc:chgData name="Keita Shimizu" userId="a8208833-ebd3-4774-b506-484047f210d3" providerId="ADAL" clId="{14981501-CC0D-469E-B63E-E1F935AE39BD}" dt="2023-04-20T08:27:51.105" v="43" actId="2696"/>
          <pc:sldLayoutMkLst>
            <pc:docMk/>
            <pc:sldMasterMk cId="1148110259" sldId="2147484932"/>
            <pc:sldLayoutMk cId="3121213766" sldId="2147484937"/>
          </pc:sldLayoutMkLst>
        </pc:sldLayoutChg>
        <pc:sldLayoutChg chg="del">
          <pc:chgData name="Keita Shimizu" userId="a8208833-ebd3-4774-b506-484047f210d3" providerId="ADAL" clId="{14981501-CC0D-469E-B63E-E1F935AE39BD}" dt="2023-04-20T08:27:51.117" v="44" actId="2696"/>
          <pc:sldLayoutMkLst>
            <pc:docMk/>
            <pc:sldMasterMk cId="1148110259" sldId="2147484932"/>
            <pc:sldLayoutMk cId="901385351" sldId="2147484938"/>
          </pc:sldLayoutMkLst>
        </pc:sldLayoutChg>
        <pc:sldLayoutChg chg="del">
          <pc:chgData name="Keita Shimizu" userId="a8208833-ebd3-4774-b506-484047f210d3" providerId="ADAL" clId="{14981501-CC0D-469E-B63E-E1F935AE39BD}" dt="2023-04-20T08:27:51.117" v="45" actId="2696"/>
          <pc:sldLayoutMkLst>
            <pc:docMk/>
            <pc:sldMasterMk cId="1148110259" sldId="2147484932"/>
            <pc:sldLayoutMk cId="513964464" sldId="2147484939"/>
          </pc:sldLayoutMkLst>
        </pc:sldLayoutChg>
        <pc:sldLayoutChg chg="del">
          <pc:chgData name="Keita Shimizu" userId="a8208833-ebd3-4774-b506-484047f210d3" providerId="ADAL" clId="{14981501-CC0D-469E-B63E-E1F935AE39BD}" dt="2023-04-20T08:27:51.132" v="46" actId="2696"/>
          <pc:sldLayoutMkLst>
            <pc:docMk/>
            <pc:sldMasterMk cId="1148110259" sldId="2147484932"/>
            <pc:sldLayoutMk cId="257131698" sldId="2147484940"/>
          </pc:sldLayoutMkLst>
        </pc:sldLayoutChg>
        <pc:sldLayoutChg chg="del">
          <pc:chgData name="Keita Shimizu" userId="a8208833-ebd3-4774-b506-484047f210d3" providerId="ADAL" clId="{14981501-CC0D-469E-B63E-E1F935AE39BD}" dt="2023-04-20T08:27:51.147" v="47" actId="2696"/>
          <pc:sldLayoutMkLst>
            <pc:docMk/>
            <pc:sldMasterMk cId="1148110259" sldId="2147484932"/>
            <pc:sldLayoutMk cId="1241542757" sldId="2147484941"/>
          </pc:sldLayoutMkLst>
        </pc:sldLayoutChg>
        <pc:sldLayoutChg chg="del">
          <pc:chgData name="Keita Shimizu" userId="a8208833-ebd3-4774-b506-484047f210d3" providerId="ADAL" clId="{14981501-CC0D-469E-B63E-E1F935AE39BD}" dt="2023-04-20T08:27:51.164" v="49" actId="2696"/>
          <pc:sldLayoutMkLst>
            <pc:docMk/>
            <pc:sldMasterMk cId="1148110259" sldId="2147484932"/>
            <pc:sldLayoutMk cId="546649816" sldId="2147484942"/>
          </pc:sldLayoutMkLst>
        </pc:sldLayoutChg>
        <pc:sldLayoutChg chg="del">
          <pc:chgData name="Keita Shimizu" userId="a8208833-ebd3-4774-b506-484047f210d3" providerId="ADAL" clId="{14981501-CC0D-469E-B63E-E1F935AE39BD}" dt="2023-04-20T08:27:51.164" v="50" actId="2696"/>
          <pc:sldLayoutMkLst>
            <pc:docMk/>
            <pc:sldMasterMk cId="1148110259" sldId="2147484932"/>
            <pc:sldLayoutMk cId="2444485464" sldId="2147484943"/>
          </pc:sldLayoutMkLst>
        </pc:sldLayoutChg>
        <pc:sldLayoutChg chg="del">
          <pc:chgData name="Keita Shimizu" userId="a8208833-ebd3-4774-b506-484047f210d3" providerId="ADAL" clId="{14981501-CC0D-469E-B63E-E1F935AE39BD}" dt="2023-04-20T08:27:51.181" v="51" actId="2696"/>
          <pc:sldLayoutMkLst>
            <pc:docMk/>
            <pc:sldMasterMk cId="1148110259" sldId="2147484932"/>
            <pc:sldLayoutMk cId="994087872" sldId="2147484944"/>
          </pc:sldLayoutMkLst>
        </pc:sldLayoutChg>
        <pc:sldLayoutChg chg="del">
          <pc:chgData name="Keita Shimizu" userId="a8208833-ebd3-4774-b506-484047f210d3" providerId="ADAL" clId="{14981501-CC0D-469E-B63E-E1F935AE39BD}" dt="2023-04-20T08:27:51.202" v="52" actId="2696"/>
          <pc:sldLayoutMkLst>
            <pc:docMk/>
            <pc:sldMasterMk cId="1148110259" sldId="2147484932"/>
            <pc:sldLayoutMk cId="2321592768" sldId="2147484945"/>
          </pc:sldLayoutMkLst>
        </pc:sldLayoutChg>
        <pc:sldLayoutChg chg="del">
          <pc:chgData name="Keita Shimizu" userId="a8208833-ebd3-4774-b506-484047f210d3" providerId="ADAL" clId="{14981501-CC0D-469E-B63E-E1F935AE39BD}" dt="2023-04-20T08:27:51.205" v="53" actId="2696"/>
          <pc:sldLayoutMkLst>
            <pc:docMk/>
            <pc:sldMasterMk cId="1148110259" sldId="2147484932"/>
            <pc:sldLayoutMk cId="1500792671" sldId="2147484946"/>
          </pc:sldLayoutMkLst>
        </pc:sldLayoutChg>
        <pc:sldLayoutChg chg="del">
          <pc:chgData name="Keita Shimizu" userId="a8208833-ebd3-4774-b506-484047f210d3" providerId="ADAL" clId="{14981501-CC0D-469E-B63E-E1F935AE39BD}" dt="2023-04-20T08:27:51.211" v="54" actId="2696"/>
          <pc:sldLayoutMkLst>
            <pc:docMk/>
            <pc:sldMasterMk cId="1148110259" sldId="2147484932"/>
            <pc:sldLayoutMk cId="3965705100" sldId="2147484947"/>
          </pc:sldLayoutMkLst>
        </pc:sldLayoutChg>
        <pc:sldLayoutChg chg="del">
          <pc:chgData name="Keita Shimizu" userId="a8208833-ebd3-4774-b506-484047f210d3" providerId="ADAL" clId="{14981501-CC0D-469E-B63E-E1F935AE39BD}" dt="2023-04-20T08:27:51.227" v="55" actId="2696"/>
          <pc:sldLayoutMkLst>
            <pc:docMk/>
            <pc:sldMasterMk cId="1148110259" sldId="2147484932"/>
            <pc:sldLayoutMk cId="1675008863" sldId="2147484948"/>
          </pc:sldLayoutMkLst>
        </pc:sldLayoutChg>
        <pc:sldLayoutChg chg="del">
          <pc:chgData name="Keita Shimizu" userId="a8208833-ebd3-4774-b506-484047f210d3" providerId="ADAL" clId="{14981501-CC0D-469E-B63E-E1F935AE39BD}" dt="2023-04-20T08:27:51.227" v="56" actId="2696"/>
          <pc:sldLayoutMkLst>
            <pc:docMk/>
            <pc:sldMasterMk cId="1148110259" sldId="2147484932"/>
            <pc:sldLayoutMk cId="774789420" sldId="2147484949"/>
          </pc:sldLayoutMkLst>
        </pc:sldLayoutChg>
        <pc:sldLayoutChg chg="del">
          <pc:chgData name="Keita Shimizu" userId="a8208833-ebd3-4774-b506-484047f210d3" providerId="ADAL" clId="{14981501-CC0D-469E-B63E-E1F935AE39BD}" dt="2023-04-20T08:27:51.242" v="57" actId="2696"/>
          <pc:sldLayoutMkLst>
            <pc:docMk/>
            <pc:sldMasterMk cId="1148110259" sldId="2147484932"/>
            <pc:sldLayoutMk cId="4062035317" sldId="2147484950"/>
          </pc:sldLayoutMkLst>
        </pc:sldLayoutChg>
        <pc:sldLayoutChg chg="del">
          <pc:chgData name="Keita Shimizu" userId="a8208833-ebd3-4774-b506-484047f210d3" providerId="ADAL" clId="{14981501-CC0D-469E-B63E-E1F935AE39BD}" dt="2023-04-20T08:27:51.242" v="58" actId="2696"/>
          <pc:sldLayoutMkLst>
            <pc:docMk/>
            <pc:sldMasterMk cId="1148110259" sldId="2147484932"/>
            <pc:sldLayoutMk cId="3547626278" sldId="2147484951"/>
          </pc:sldLayoutMkLst>
        </pc:sldLayoutChg>
        <pc:sldLayoutChg chg="del">
          <pc:chgData name="Keita Shimizu" userId="a8208833-ebd3-4774-b506-484047f210d3" providerId="ADAL" clId="{14981501-CC0D-469E-B63E-E1F935AE39BD}" dt="2023-04-20T08:27:51.258" v="59" actId="2696"/>
          <pc:sldLayoutMkLst>
            <pc:docMk/>
            <pc:sldMasterMk cId="1148110259" sldId="2147484932"/>
            <pc:sldLayoutMk cId="1981435507" sldId="2147484952"/>
          </pc:sldLayoutMkLst>
        </pc:sldLayoutChg>
        <pc:sldLayoutChg chg="del">
          <pc:chgData name="Keita Shimizu" userId="a8208833-ebd3-4774-b506-484047f210d3" providerId="ADAL" clId="{14981501-CC0D-469E-B63E-E1F935AE39BD}" dt="2023-04-20T08:27:51.274" v="60" actId="2696"/>
          <pc:sldLayoutMkLst>
            <pc:docMk/>
            <pc:sldMasterMk cId="1148110259" sldId="2147484932"/>
            <pc:sldLayoutMk cId="1123049162" sldId="2147484953"/>
          </pc:sldLayoutMkLst>
        </pc:sldLayoutChg>
        <pc:sldLayoutChg chg="del">
          <pc:chgData name="Keita Shimizu" userId="a8208833-ebd3-4774-b506-484047f210d3" providerId="ADAL" clId="{14981501-CC0D-469E-B63E-E1F935AE39BD}" dt="2023-04-20T08:27:51.274" v="61" actId="2696"/>
          <pc:sldLayoutMkLst>
            <pc:docMk/>
            <pc:sldMasterMk cId="1148110259" sldId="2147484932"/>
            <pc:sldLayoutMk cId="2788903668" sldId="2147484954"/>
          </pc:sldLayoutMkLst>
        </pc:sldLayoutChg>
        <pc:sldLayoutChg chg="del">
          <pc:chgData name="Keita Shimizu" userId="a8208833-ebd3-4774-b506-484047f210d3" providerId="ADAL" clId="{14981501-CC0D-469E-B63E-E1F935AE39BD}" dt="2023-04-20T08:27:51.290" v="62" actId="2696"/>
          <pc:sldLayoutMkLst>
            <pc:docMk/>
            <pc:sldMasterMk cId="1148110259" sldId="2147484932"/>
            <pc:sldLayoutMk cId="2017677952" sldId="2147484955"/>
          </pc:sldLayoutMkLst>
        </pc:sldLayoutChg>
        <pc:sldLayoutChg chg="del">
          <pc:chgData name="Keita Shimizu" userId="a8208833-ebd3-4774-b506-484047f210d3" providerId="ADAL" clId="{14981501-CC0D-469E-B63E-E1F935AE39BD}" dt="2023-04-20T08:27:51.321" v="63" actId="2696"/>
          <pc:sldLayoutMkLst>
            <pc:docMk/>
            <pc:sldMasterMk cId="1148110259" sldId="2147484932"/>
            <pc:sldLayoutMk cId="1676918393" sldId="2147484956"/>
          </pc:sldLayoutMkLst>
        </pc:sldLayoutChg>
        <pc:sldLayoutChg chg="del">
          <pc:chgData name="Keita Shimizu" userId="a8208833-ebd3-4774-b506-484047f210d3" providerId="ADAL" clId="{14981501-CC0D-469E-B63E-E1F935AE39BD}" dt="2023-04-20T08:27:51.337" v="64" actId="2696"/>
          <pc:sldLayoutMkLst>
            <pc:docMk/>
            <pc:sldMasterMk cId="1148110259" sldId="2147484932"/>
            <pc:sldLayoutMk cId="1314947405" sldId="2147484957"/>
          </pc:sldLayoutMkLst>
        </pc:sldLayoutChg>
        <pc:sldLayoutChg chg="del">
          <pc:chgData name="Keita Shimizu" userId="a8208833-ebd3-4774-b506-484047f210d3" providerId="ADAL" clId="{14981501-CC0D-469E-B63E-E1F935AE39BD}" dt="2023-04-20T08:27:51.337" v="65" actId="2696"/>
          <pc:sldLayoutMkLst>
            <pc:docMk/>
            <pc:sldMasterMk cId="1148110259" sldId="2147484932"/>
            <pc:sldLayoutMk cId="1284105513" sldId="2147484958"/>
          </pc:sldLayoutMkLst>
        </pc:sldLayoutChg>
        <pc:sldLayoutChg chg="del">
          <pc:chgData name="Keita Shimizu" userId="a8208833-ebd3-4774-b506-484047f210d3" providerId="ADAL" clId="{14981501-CC0D-469E-B63E-E1F935AE39BD}" dt="2023-04-20T08:27:51.353" v="66" actId="2696"/>
          <pc:sldLayoutMkLst>
            <pc:docMk/>
            <pc:sldMasterMk cId="1148110259" sldId="2147484932"/>
            <pc:sldLayoutMk cId="4010884009" sldId="2147484959"/>
          </pc:sldLayoutMkLst>
        </pc:sldLayoutChg>
        <pc:sldLayoutChg chg="del">
          <pc:chgData name="Keita Shimizu" userId="a8208833-ebd3-4774-b506-484047f210d3" providerId="ADAL" clId="{14981501-CC0D-469E-B63E-E1F935AE39BD}" dt="2023-04-20T08:27:51.353" v="67" actId="2696"/>
          <pc:sldLayoutMkLst>
            <pc:docMk/>
            <pc:sldMasterMk cId="1148110259" sldId="2147484932"/>
            <pc:sldLayoutMk cId="100902700" sldId="2147484960"/>
          </pc:sldLayoutMkLst>
        </pc:sldLayoutChg>
        <pc:sldLayoutChg chg="del">
          <pc:chgData name="Keita Shimizu" userId="a8208833-ebd3-4774-b506-484047f210d3" providerId="ADAL" clId="{14981501-CC0D-469E-B63E-E1F935AE39BD}" dt="2023-04-20T08:27:51.368" v="68" actId="2696"/>
          <pc:sldLayoutMkLst>
            <pc:docMk/>
            <pc:sldMasterMk cId="1148110259" sldId="2147484932"/>
            <pc:sldLayoutMk cId="48556085" sldId="2147484961"/>
          </pc:sldLayoutMkLst>
        </pc:sldLayoutChg>
        <pc:sldLayoutChg chg="del">
          <pc:chgData name="Keita Shimizu" userId="a8208833-ebd3-4774-b506-484047f210d3" providerId="ADAL" clId="{14981501-CC0D-469E-B63E-E1F935AE39BD}" dt="2023-04-20T08:27:51.368" v="69" actId="2696"/>
          <pc:sldLayoutMkLst>
            <pc:docMk/>
            <pc:sldMasterMk cId="1148110259" sldId="2147484932"/>
            <pc:sldLayoutMk cId="4137710117" sldId="2147484962"/>
          </pc:sldLayoutMkLst>
        </pc:sldLayoutChg>
        <pc:sldLayoutChg chg="del">
          <pc:chgData name="Keita Shimizu" userId="a8208833-ebd3-4774-b506-484047f210d3" providerId="ADAL" clId="{14981501-CC0D-469E-B63E-E1F935AE39BD}" dt="2023-04-20T08:27:51.384" v="70" actId="2696"/>
          <pc:sldLayoutMkLst>
            <pc:docMk/>
            <pc:sldMasterMk cId="1148110259" sldId="2147484932"/>
            <pc:sldLayoutMk cId="1701681996" sldId="2147484963"/>
          </pc:sldLayoutMkLst>
        </pc:sldLayoutChg>
        <pc:sldLayoutChg chg="del">
          <pc:chgData name="Keita Shimizu" userId="a8208833-ebd3-4774-b506-484047f210d3" providerId="ADAL" clId="{14981501-CC0D-469E-B63E-E1F935AE39BD}" dt="2023-04-20T08:27:51.384" v="71" actId="2696"/>
          <pc:sldLayoutMkLst>
            <pc:docMk/>
            <pc:sldMasterMk cId="1148110259" sldId="2147484932"/>
            <pc:sldLayoutMk cId="416658676" sldId="2147484964"/>
          </pc:sldLayoutMkLst>
        </pc:sldLayoutChg>
        <pc:sldLayoutChg chg="del">
          <pc:chgData name="Keita Shimizu" userId="a8208833-ebd3-4774-b506-484047f210d3" providerId="ADAL" clId="{14981501-CC0D-469E-B63E-E1F935AE39BD}" dt="2023-04-20T08:27:51.147" v="48" actId="2696"/>
          <pc:sldLayoutMkLst>
            <pc:docMk/>
            <pc:sldMasterMk cId="1148110259" sldId="2147484932"/>
            <pc:sldLayoutMk cId="546649816" sldId="2147485022"/>
          </pc:sldLayoutMkLst>
        </pc:sldLayoutChg>
        <pc:sldLayoutChg chg="del">
          <pc:chgData name="Keita Shimizu" userId="a8208833-ebd3-4774-b506-484047f210d3" providerId="ADAL" clId="{14981501-CC0D-469E-B63E-E1F935AE39BD}" dt="2023-04-20T08:27:51.072" v="39" actId="2696"/>
          <pc:sldLayoutMkLst>
            <pc:docMk/>
            <pc:sldMasterMk cId="1148110259" sldId="2147484932"/>
            <pc:sldLayoutMk cId="3017430946" sldId="2147485090"/>
          </pc:sldLayoutMkLst>
        </pc:sldLayoutChg>
        <pc:sldLayoutChg chg="del">
          <pc:chgData name="Keita Shimizu" userId="a8208833-ebd3-4774-b506-484047f210d3" providerId="ADAL" clId="{14981501-CC0D-469E-B63E-E1F935AE39BD}" dt="2023-04-20T08:27:51.084" v="40" actId="2696"/>
          <pc:sldLayoutMkLst>
            <pc:docMk/>
            <pc:sldMasterMk cId="1148110259" sldId="2147484932"/>
            <pc:sldLayoutMk cId="1605435431" sldId="2147485091"/>
          </pc:sldLayoutMkLst>
        </pc:sldLayoutChg>
      </pc:sldMasterChg>
      <pc:sldMasterChg chg="del delSldLayout">
        <pc:chgData name="Keita Shimizu" userId="a8208833-ebd3-4774-b506-484047f210d3" providerId="ADAL" clId="{14981501-CC0D-469E-B63E-E1F935AE39BD}" dt="2023-04-20T08:27:54.149" v="97" actId="2696"/>
        <pc:sldMasterMkLst>
          <pc:docMk/>
          <pc:sldMasterMk cId="1891834094" sldId="2147484966"/>
        </pc:sldMasterMkLst>
        <pc:sldLayoutChg chg="del">
          <pc:chgData name="Keita Shimizu" userId="a8208833-ebd3-4774-b506-484047f210d3" providerId="ADAL" clId="{14981501-CC0D-469E-B63E-E1F935AE39BD}" dt="2023-04-20T08:27:53.976" v="74" actId="2696"/>
          <pc:sldLayoutMkLst>
            <pc:docMk/>
            <pc:sldMasterMk cId="1891834094" sldId="2147484966"/>
            <pc:sldLayoutMk cId="484889226" sldId="2147484968"/>
          </pc:sldLayoutMkLst>
        </pc:sldLayoutChg>
        <pc:sldLayoutChg chg="del">
          <pc:chgData name="Keita Shimizu" userId="a8208833-ebd3-4774-b506-484047f210d3" providerId="ADAL" clId="{14981501-CC0D-469E-B63E-E1F935AE39BD}" dt="2023-04-20T08:27:53.976" v="75" actId="2696"/>
          <pc:sldLayoutMkLst>
            <pc:docMk/>
            <pc:sldMasterMk cId="1891834094" sldId="2147484966"/>
            <pc:sldLayoutMk cId="3139154047" sldId="2147484969"/>
          </pc:sldLayoutMkLst>
        </pc:sldLayoutChg>
        <pc:sldLayoutChg chg="del">
          <pc:chgData name="Keita Shimizu" userId="a8208833-ebd3-4774-b506-484047f210d3" providerId="ADAL" clId="{14981501-CC0D-469E-B63E-E1F935AE39BD}" dt="2023-04-20T08:27:53.991" v="76" actId="2696"/>
          <pc:sldLayoutMkLst>
            <pc:docMk/>
            <pc:sldMasterMk cId="1891834094" sldId="2147484966"/>
            <pc:sldLayoutMk cId="1880697415" sldId="2147484970"/>
          </pc:sldLayoutMkLst>
        </pc:sldLayoutChg>
        <pc:sldLayoutChg chg="del">
          <pc:chgData name="Keita Shimizu" userId="a8208833-ebd3-4774-b506-484047f210d3" providerId="ADAL" clId="{14981501-CC0D-469E-B63E-E1F935AE39BD}" dt="2023-04-20T08:27:53.991" v="77" actId="2696"/>
          <pc:sldLayoutMkLst>
            <pc:docMk/>
            <pc:sldMasterMk cId="1891834094" sldId="2147484966"/>
            <pc:sldLayoutMk cId="3291688053" sldId="2147484971"/>
          </pc:sldLayoutMkLst>
        </pc:sldLayoutChg>
        <pc:sldLayoutChg chg="del">
          <pc:chgData name="Keita Shimizu" userId="a8208833-ebd3-4774-b506-484047f210d3" providerId="ADAL" clId="{14981501-CC0D-469E-B63E-E1F935AE39BD}" dt="2023-04-20T08:27:54.007" v="78" actId="2696"/>
          <pc:sldLayoutMkLst>
            <pc:docMk/>
            <pc:sldMasterMk cId="1891834094" sldId="2147484966"/>
            <pc:sldLayoutMk cId="2164532920" sldId="2147484972"/>
          </pc:sldLayoutMkLst>
        </pc:sldLayoutChg>
        <pc:sldLayoutChg chg="del">
          <pc:chgData name="Keita Shimizu" userId="a8208833-ebd3-4774-b506-484047f210d3" providerId="ADAL" clId="{14981501-CC0D-469E-B63E-E1F935AE39BD}" dt="2023-04-20T08:27:54.013" v="79" actId="2696"/>
          <pc:sldLayoutMkLst>
            <pc:docMk/>
            <pc:sldMasterMk cId="1891834094" sldId="2147484966"/>
            <pc:sldLayoutMk cId="1782680726" sldId="2147484973"/>
          </pc:sldLayoutMkLst>
        </pc:sldLayoutChg>
        <pc:sldLayoutChg chg="del">
          <pc:chgData name="Keita Shimizu" userId="a8208833-ebd3-4774-b506-484047f210d3" providerId="ADAL" clId="{14981501-CC0D-469E-B63E-E1F935AE39BD}" dt="2023-04-20T08:27:54.023" v="80" actId="2696"/>
          <pc:sldLayoutMkLst>
            <pc:docMk/>
            <pc:sldMasterMk cId="1891834094" sldId="2147484966"/>
            <pc:sldLayoutMk cId="1248371829" sldId="2147484974"/>
          </pc:sldLayoutMkLst>
        </pc:sldLayoutChg>
        <pc:sldLayoutChg chg="del">
          <pc:chgData name="Keita Shimizu" userId="a8208833-ebd3-4774-b506-484047f210d3" providerId="ADAL" clId="{14981501-CC0D-469E-B63E-E1F935AE39BD}" dt="2023-04-20T08:27:54.023" v="81" actId="2696"/>
          <pc:sldLayoutMkLst>
            <pc:docMk/>
            <pc:sldMasterMk cId="1891834094" sldId="2147484966"/>
            <pc:sldLayoutMk cId="2515547404" sldId="2147484975"/>
          </pc:sldLayoutMkLst>
        </pc:sldLayoutChg>
        <pc:sldLayoutChg chg="del">
          <pc:chgData name="Keita Shimizu" userId="a8208833-ebd3-4774-b506-484047f210d3" providerId="ADAL" clId="{14981501-CC0D-469E-B63E-E1F935AE39BD}" dt="2023-04-20T08:27:54.023" v="82" actId="2696"/>
          <pc:sldLayoutMkLst>
            <pc:docMk/>
            <pc:sldMasterMk cId="1891834094" sldId="2147484966"/>
            <pc:sldLayoutMk cId="3473869371" sldId="2147484976"/>
          </pc:sldLayoutMkLst>
        </pc:sldLayoutChg>
        <pc:sldLayoutChg chg="del">
          <pc:chgData name="Keita Shimizu" userId="a8208833-ebd3-4774-b506-484047f210d3" providerId="ADAL" clId="{14981501-CC0D-469E-B63E-E1F935AE39BD}" dt="2023-04-20T08:27:54.039" v="83" actId="2696"/>
          <pc:sldLayoutMkLst>
            <pc:docMk/>
            <pc:sldMasterMk cId="1891834094" sldId="2147484966"/>
            <pc:sldLayoutMk cId="3097745512" sldId="2147484977"/>
          </pc:sldLayoutMkLst>
        </pc:sldLayoutChg>
        <pc:sldLayoutChg chg="del">
          <pc:chgData name="Keita Shimizu" userId="a8208833-ebd3-4774-b506-484047f210d3" providerId="ADAL" clId="{14981501-CC0D-469E-B63E-E1F935AE39BD}" dt="2023-04-20T08:27:54.039" v="84" actId="2696"/>
          <pc:sldLayoutMkLst>
            <pc:docMk/>
            <pc:sldMasterMk cId="1891834094" sldId="2147484966"/>
            <pc:sldLayoutMk cId="2883103542" sldId="2147484978"/>
          </pc:sldLayoutMkLst>
        </pc:sldLayoutChg>
        <pc:sldLayoutChg chg="del">
          <pc:chgData name="Keita Shimizu" userId="a8208833-ebd3-4774-b506-484047f210d3" providerId="ADAL" clId="{14981501-CC0D-469E-B63E-E1F935AE39BD}" dt="2023-04-20T08:27:54.054" v="85" actId="2696"/>
          <pc:sldLayoutMkLst>
            <pc:docMk/>
            <pc:sldMasterMk cId="1891834094" sldId="2147484966"/>
            <pc:sldLayoutMk cId="685814024" sldId="2147484979"/>
          </pc:sldLayoutMkLst>
        </pc:sldLayoutChg>
        <pc:sldLayoutChg chg="del">
          <pc:chgData name="Keita Shimizu" userId="a8208833-ebd3-4774-b506-484047f210d3" providerId="ADAL" clId="{14981501-CC0D-469E-B63E-E1F935AE39BD}" dt="2023-04-20T08:27:54.054" v="86" actId="2696"/>
          <pc:sldLayoutMkLst>
            <pc:docMk/>
            <pc:sldMasterMk cId="1891834094" sldId="2147484966"/>
            <pc:sldLayoutMk cId="836338818" sldId="2147484980"/>
          </pc:sldLayoutMkLst>
        </pc:sldLayoutChg>
        <pc:sldLayoutChg chg="del">
          <pc:chgData name="Keita Shimizu" userId="a8208833-ebd3-4774-b506-484047f210d3" providerId="ADAL" clId="{14981501-CC0D-469E-B63E-E1F935AE39BD}" dt="2023-04-20T08:27:54.070" v="87" actId="2696"/>
          <pc:sldLayoutMkLst>
            <pc:docMk/>
            <pc:sldMasterMk cId="1891834094" sldId="2147484966"/>
            <pc:sldLayoutMk cId="3688408128" sldId="2147484981"/>
          </pc:sldLayoutMkLst>
        </pc:sldLayoutChg>
        <pc:sldLayoutChg chg="del">
          <pc:chgData name="Keita Shimizu" userId="a8208833-ebd3-4774-b506-484047f210d3" providerId="ADAL" clId="{14981501-CC0D-469E-B63E-E1F935AE39BD}" dt="2023-04-20T08:27:54.070" v="88" actId="2696"/>
          <pc:sldLayoutMkLst>
            <pc:docMk/>
            <pc:sldMasterMk cId="1891834094" sldId="2147484966"/>
            <pc:sldLayoutMk cId="1972219396" sldId="2147484982"/>
          </pc:sldLayoutMkLst>
        </pc:sldLayoutChg>
        <pc:sldLayoutChg chg="del">
          <pc:chgData name="Keita Shimizu" userId="a8208833-ebd3-4774-b506-484047f210d3" providerId="ADAL" clId="{14981501-CC0D-469E-B63E-E1F935AE39BD}" dt="2023-04-20T08:27:54.085" v="89" actId="2696"/>
          <pc:sldLayoutMkLst>
            <pc:docMk/>
            <pc:sldMasterMk cId="1891834094" sldId="2147484966"/>
            <pc:sldLayoutMk cId="1257057822" sldId="2147484983"/>
          </pc:sldLayoutMkLst>
        </pc:sldLayoutChg>
        <pc:sldLayoutChg chg="del">
          <pc:chgData name="Keita Shimizu" userId="a8208833-ebd3-4774-b506-484047f210d3" providerId="ADAL" clId="{14981501-CC0D-469E-B63E-E1F935AE39BD}" dt="2023-04-20T08:27:53.960" v="73" actId="2696"/>
          <pc:sldLayoutMkLst>
            <pc:docMk/>
            <pc:sldMasterMk cId="1891834094" sldId="2147484966"/>
            <pc:sldLayoutMk cId="2591718576" sldId="2147485029"/>
          </pc:sldLayoutMkLst>
        </pc:sldLayoutChg>
        <pc:sldLayoutChg chg="del">
          <pc:chgData name="Keita Shimizu" userId="a8208833-ebd3-4774-b506-484047f210d3" providerId="ADAL" clId="{14981501-CC0D-469E-B63E-E1F935AE39BD}" dt="2023-04-20T08:27:54.088" v="90" actId="2696"/>
          <pc:sldLayoutMkLst>
            <pc:docMk/>
            <pc:sldMasterMk cId="1891834094" sldId="2147484966"/>
            <pc:sldLayoutMk cId="1665129822" sldId="2147485046"/>
          </pc:sldLayoutMkLst>
        </pc:sldLayoutChg>
        <pc:sldLayoutChg chg="del">
          <pc:chgData name="Keita Shimizu" userId="a8208833-ebd3-4774-b506-484047f210d3" providerId="ADAL" clId="{14981501-CC0D-469E-B63E-E1F935AE39BD}" dt="2023-04-20T08:27:54.101" v="91" actId="2696"/>
          <pc:sldLayoutMkLst>
            <pc:docMk/>
            <pc:sldMasterMk cId="1891834094" sldId="2147484966"/>
            <pc:sldLayoutMk cId="1743251956" sldId="2147485047"/>
          </pc:sldLayoutMkLst>
        </pc:sldLayoutChg>
        <pc:sldLayoutChg chg="del">
          <pc:chgData name="Keita Shimizu" userId="a8208833-ebd3-4774-b506-484047f210d3" providerId="ADAL" clId="{14981501-CC0D-469E-B63E-E1F935AE39BD}" dt="2023-04-20T08:27:54.101" v="92" actId="2696"/>
          <pc:sldLayoutMkLst>
            <pc:docMk/>
            <pc:sldMasterMk cId="1891834094" sldId="2147484966"/>
            <pc:sldLayoutMk cId="1539649505" sldId="2147485048"/>
          </pc:sldLayoutMkLst>
        </pc:sldLayoutChg>
        <pc:sldLayoutChg chg="del">
          <pc:chgData name="Keita Shimizu" userId="a8208833-ebd3-4774-b506-484047f210d3" providerId="ADAL" clId="{14981501-CC0D-469E-B63E-E1F935AE39BD}" dt="2023-04-20T08:27:54.117" v="93" actId="2696"/>
          <pc:sldLayoutMkLst>
            <pc:docMk/>
            <pc:sldMasterMk cId="1891834094" sldId="2147484966"/>
            <pc:sldLayoutMk cId="576628431" sldId="2147485049"/>
          </pc:sldLayoutMkLst>
        </pc:sldLayoutChg>
        <pc:sldLayoutChg chg="del">
          <pc:chgData name="Keita Shimizu" userId="a8208833-ebd3-4774-b506-484047f210d3" providerId="ADAL" clId="{14981501-CC0D-469E-B63E-E1F935AE39BD}" dt="2023-04-20T08:27:54.123" v="94" actId="2696"/>
          <pc:sldLayoutMkLst>
            <pc:docMk/>
            <pc:sldMasterMk cId="1891834094" sldId="2147484966"/>
            <pc:sldLayoutMk cId="1601254498" sldId="2147485050"/>
          </pc:sldLayoutMkLst>
        </pc:sldLayoutChg>
        <pc:sldLayoutChg chg="del">
          <pc:chgData name="Keita Shimizu" userId="a8208833-ebd3-4774-b506-484047f210d3" providerId="ADAL" clId="{14981501-CC0D-469E-B63E-E1F935AE39BD}" dt="2023-04-20T08:27:54.123" v="95" actId="2696"/>
          <pc:sldLayoutMkLst>
            <pc:docMk/>
            <pc:sldMasterMk cId="1891834094" sldId="2147484966"/>
            <pc:sldLayoutMk cId="3410220145" sldId="2147485051"/>
          </pc:sldLayoutMkLst>
        </pc:sldLayoutChg>
        <pc:sldLayoutChg chg="del">
          <pc:chgData name="Keita Shimizu" userId="a8208833-ebd3-4774-b506-484047f210d3" providerId="ADAL" clId="{14981501-CC0D-469E-B63E-E1F935AE39BD}" dt="2023-04-20T08:27:54.139" v="96" actId="2696"/>
          <pc:sldLayoutMkLst>
            <pc:docMk/>
            <pc:sldMasterMk cId="1891834094" sldId="2147484966"/>
            <pc:sldLayoutMk cId="2236250855" sldId="2147485052"/>
          </pc:sldLayoutMkLst>
        </pc:sldLayoutChg>
      </pc:sldMasterChg>
      <pc:sldMasterChg chg="del delSldLayout">
        <pc:chgData name="Keita Shimizu" userId="a8208833-ebd3-4774-b506-484047f210d3" providerId="ADAL" clId="{14981501-CC0D-469E-B63E-E1F935AE39BD}" dt="2023-04-20T08:27:55.425" v="104" actId="2696"/>
        <pc:sldMasterMkLst>
          <pc:docMk/>
          <pc:sldMasterMk cId="3751821538" sldId="2147484991"/>
        </pc:sldMasterMkLst>
        <pc:sldLayoutChg chg="del">
          <pc:chgData name="Keita Shimizu" userId="a8208833-ebd3-4774-b506-484047f210d3" providerId="ADAL" clId="{14981501-CC0D-469E-B63E-E1F935AE39BD}" dt="2023-04-20T08:27:55.378" v="98" actId="2696"/>
          <pc:sldLayoutMkLst>
            <pc:docMk/>
            <pc:sldMasterMk cId="3751821538" sldId="2147484991"/>
            <pc:sldLayoutMk cId="891626439" sldId="2147484994"/>
          </pc:sldLayoutMkLst>
        </pc:sldLayoutChg>
        <pc:sldLayoutChg chg="del">
          <pc:chgData name="Keita Shimizu" userId="a8208833-ebd3-4774-b506-484047f210d3" providerId="ADAL" clId="{14981501-CC0D-469E-B63E-E1F935AE39BD}" dt="2023-04-20T08:27:55.394" v="99" actId="2696"/>
          <pc:sldLayoutMkLst>
            <pc:docMk/>
            <pc:sldMasterMk cId="3751821538" sldId="2147484991"/>
            <pc:sldLayoutMk cId="330228326" sldId="2147484995"/>
          </pc:sldLayoutMkLst>
        </pc:sldLayoutChg>
        <pc:sldLayoutChg chg="del">
          <pc:chgData name="Keita Shimizu" userId="a8208833-ebd3-4774-b506-484047f210d3" providerId="ADAL" clId="{14981501-CC0D-469E-B63E-E1F935AE39BD}" dt="2023-04-20T08:27:55.394" v="100" actId="2696"/>
          <pc:sldLayoutMkLst>
            <pc:docMk/>
            <pc:sldMasterMk cId="3751821538" sldId="2147484991"/>
            <pc:sldLayoutMk cId="3688687325" sldId="2147484996"/>
          </pc:sldLayoutMkLst>
        </pc:sldLayoutChg>
        <pc:sldLayoutChg chg="del">
          <pc:chgData name="Keita Shimizu" userId="a8208833-ebd3-4774-b506-484047f210d3" providerId="ADAL" clId="{14981501-CC0D-469E-B63E-E1F935AE39BD}" dt="2023-04-20T08:27:55.409" v="101" actId="2696"/>
          <pc:sldLayoutMkLst>
            <pc:docMk/>
            <pc:sldMasterMk cId="3751821538" sldId="2147484991"/>
            <pc:sldLayoutMk cId="1185992913" sldId="2147484997"/>
          </pc:sldLayoutMkLst>
        </pc:sldLayoutChg>
        <pc:sldLayoutChg chg="del">
          <pc:chgData name="Keita Shimizu" userId="a8208833-ebd3-4774-b506-484047f210d3" providerId="ADAL" clId="{14981501-CC0D-469E-B63E-E1F935AE39BD}" dt="2023-04-20T08:27:55.416" v="102" actId="2696"/>
          <pc:sldLayoutMkLst>
            <pc:docMk/>
            <pc:sldMasterMk cId="3751821538" sldId="2147484991"/>
            <pc:sldLayoutMk cId="421121894" sldId="2147485003"/>
          </pc:sldLayoutMkLst>
        </pc:sldLayoutChg>
        <pc:sldLayoutChg chg="del">
          <pc:chgData name="Keita Shimizu" userId="a8208833-ebd3-4774-b506-484047f210d3" providerId="ADAL" clId="{14981501-CC0D-469E-B63E-E1F935AE39BD}" dt="2023-04-20T08:27:55.425" v="103" actId="2696"/>
          <pc:sldLayoutMkLst>
            <pc:docMk/>
            <pc:sldMasterMk cId="3751821538" sldId="2147484991"/>
            <pc:sldLayoutMk cId="2583547805" sldId="2147485014"/>
          </pc:sldLayoutMkLst>
        </pc:sldLayoutChg>
      </pc:sldMasterChg>
      <pc:sldMasterChg chg="del delSldLayout">
        <pc:chgData name="Keita Shimizu" userId="a8208833-ebd3-4774-b506-484047f210d3" providerId="ADAL" clId="{14981501-CC0D-469E-B63E-E1F935AE39BD}" dt="2023-04-20T08:27:57.521" v="140" actId="2696"/>
        <pc:sldMasterMkLst>
          <pc:docMk/>
          <pc:sldMasterMk cId="309048058" sldId="2147485016"/>
        </pc:sldMasterMkLst>
        <pc:sldLayoutChg chg="del">
          <pc:chgData name="Keita Shimizu" userId="a8208833-ebd3-4774-b506-484047f210d3" providerId="ADAL" clId="{14981501-CC0D-469E-B63E-E1F935AE39BD}" dt="2023-04-20T08:27:57.503" v="138" actId="2696"/>
          <pc:sldLayoutMkLst>
            <pc:docMk/>
            <pc:sldMasterMk cId="309048058" sldId="2147485016"/>
            <pc:sldLayoutMk cId="1789723797" sldId="2147485018"/>
          </pc:sldLayoutMkLst>
        </pc:sldLayoutChg>
        <pc:sldLayoutChg chg="del">
          <pc:chgData name="Keita Shimizu" userId="a8208833-ebd3-4774-b506-484047f210d3" providerId="ADAL" clId="{14981501-CC0D-469E-B63E-E1F935AE39BD}" dt="2023-04-20T08:27:57.503" v="139" actId="2696"/>
          <pc:sldLayoutMkLst>
            <pc:docMk/>
            <pc:sldMasterMk cId="309048058" sldId="2147485016"/>
            <pc:sldLayoutMk cId="1164607659" sldId="2147485019"/>
          </pc:sldLayoutMkLst>
        </pc:sldLayoutChg>
      </pc:sldMasterChg>
      <pc:sldMasterChg chg="addSp delSp modSp mod addSldLayout delSldLayout modSldLayout sldLayoutOrd">
        <pc:chgData name="Keita Shimizu" userId="a8208833-ebd3-4774-b506-484047f210d3" providerId="ADAL" clId="{14981501-CC0D-469E-B63E-E1F935AE39BD}" dt="2023-04-28T09:10:35.188" v="654" actId="11529"/>
        <pc:sldMasterMkLst>
          <pc:docMk/>
          <pc:sldMasterMk cId="4111418218" sldId="2147485159"/>
        </pc:sldMasterMkLst>
        <pc:sldLayoutChg chg="del">
          <pc:chgData name="Keita Shimizu" userId="a8208833-ebd3-4774-b506-484047f210d3" providerId="ADAL" clId="{14981501-CC0D-469E-B63E-E1F935AE39BD}" dt="2023-04-20T08:28:34.447" v="146" actId="2696"/>
          <pc:sldLayoutMkLst>
            <pc:docMk/>
            <pc:sldMasterMk cId="4111418218" sldId="2147485159"/>
            <pc:sldLayoutMk cId="350153949" sldId="2147485160"/>
          </pc:sldLayoutMkLst>
        </pc:sldLayoutChg>
        <pc:sldLayoutChg chg="del">
          <pc:chgData name="Keita Shimizu" userId="a8208833-ebd3-4774-b506-484047f210d3" providerId="ADAL" clId="{14981501-CC0D-469E-B63E-E1F935AE39BD}" dt="2023-04-20T08:28:34.993" v="147" actId="2696"/>
          <pc:sldLayoutMkLst>
            <pc:docMk/>
            <pc:sldMasterMk cId="4111418218" sldId="2147485159"/>
            <pc:sldLayoutMk cId="3050474073" sldId="2147485161"/>
          </pc:sldLayoutMkLst>
        </pc:sldLayoutChg>
        <pc:sldLayoutChg chg="del">
          <pc:chgData name="Keita Shimizu" userId="a8208833-ebd3-4774-b506-484047f210d3" providerId="ADAL" clId="{14981501-CC0D-469E-B63E-E1F935AE39BD}" dt="2023-04-20T08:28:35.498" v="148" actId="2696"/>
          <pc:sldLayoutMkLst>
            <pc:docMk/>
            <pc:sldMasterMk cId="4111418218" sldId="2147485159"/>
            <pc:sldLayoutMk cId="3833220714" sldId="2147485162"/>
          </pc:sldLayoutMkLst>
        </pc:sldLayoutChg>
        <pc:sldLayoutChg chg="del">
          <pc:chgData name="Keita Shimizu" userId="a8208833-ebd3-4774-b506-484047f210d3" providerId="ADAL" clId="{14981501-CC0D-469E-B63E-E1F935AE39BD}" dt="2023-04-20T08:28:35.959" v="149" actId="2696"/>
          <pc:sldLayoutMkLst>
            <pc:docMk/>
            <pc:sldMasterMk cId="4111418218" sldId="2147485159"/>
            <pc:sldLayoutMk cId="3279241951" sldId="2147485163"/>
          </pc:sldLayoutMkLst>
        </pc:sldLayoutChg>
        <pc:sldLayoutChg chg="del">
          <pc:chgData name="Keita Shimizu" userId="a8208833-ebd3-4774-b506-484047f210d3" providerId="ADAL" clId="{14981501-CC0D-469E-B63E-E1F935AE39BD}" dt="2023-04-20T08:28:39.416" v="150" actId="2696"/>
          <pc:sldLayoutMkLst>
            <pc:docMk/>
            <pc:sldMasterMk cId="4111418218" sldId="2147485159"/>
            <pc:sldLayoutMk cId="1362569444" sldId="2147485165"/>
          </pc:sldLayoutMkLst>
        </pc:sldLayoutChg>
        <pc:sldLayoutChg chg="del">
          <pc:chgData name="Keita Shimizu" userId="a8208833-ebd3-4774-b506-484047f210d3" providerId="ADAL" clId="{14981501-CC0D-469E-B63E-E1F935AE39BD}" dt="2023-04-20T08:28:39.923" v="151" actId="2696"/>
          <pc:sldLayoutMkLst>
            <pc:docMk/>
            <pc:sldMasterMk cId="4111418218" sldId="2147485159"/>
            <pc:sldLayoutMk cId="2042990669" sldId="2147485166"/>
          </pc:sldLayoutMkLst>
        </pc:sldLayoutChg>
        <pc:sldLayoutChg chg="ord">
          <pc:chgData name="Keita Shimizu" userId="a8208833-ebd3-4774-b506-484047f210d3" providerId="ADAL" clId="{14981501-CC0D-469E-B63E-E1F935AE39BD}" dt="2023-04-20T08:33:07.598" v="403" actId="20578"/>
          <pc:sldLayoutMkLst>
            <pc:docMk/>
            <pc:sldMasterMk cId="4111418218" sldId="2147485159"/>
            <pc:sldLayoutMk cId="2087284325" sldId="2147485167"/>
          </pc:sldLayoutMkLst>
        </pc:sldLayoutChg>
        <pc:sldLayoutChg chg="del">
          <pc:chgData name="Keita Shimizu" userId="a8208833-ebd3-4774-b506-484047f210d3" providerId="ADAL" clId="{14981501-CC0D-469E-B63E-E1F935AE39BD}" dt="2023-04-20T08:28:42.737" v="152" actId="2696"/>
          <pc:sldLayoutMkLst>
            <pc:docMk/>
            <pc:sldMasterMk cId="4111418218" sldId="2147485159"/>
            <pc:sldLayoutMk cId="4249054332" sldId="2147485168"/>
          </pc:sldLayoutMkLst>
        </pc:sldLayoutChg>
        <pc:sldLayoutChg chg="del">
          <pc:chgData name="Keita Shimizu" userId="a8208833-ebd3-4774-b506-484047f210d3" providerId="ADAL" clId="{14981501-CC0D-469E-B63E-E1F935AE39BD}" dt="2023-04-20T08:28:58.784" v="163" actId="2696"/>
          <pc:sldLayoutMkLst>
            <pc:docMk/>
            <pc:sldMasterMk cId="4111418218" sldId="2147485159"/>
            <pc:sldLayoutMk cId="451219929" sldId="2147485169"/>
          </pc:sldLayoutMkLst>
        </pc:sldLayoutChg>
        <pc:sldLayoutChg chg="del">
          <pc:chgData name="Keita Shimizu" userId="a8208833-ebd3-4774-b506-484047f210d3" providerId="ADAL" clId="{14981501-CC0D-469E-B63E-E1F935AE39BD}" dt="2023-04-20T08:28:48.543" v="153" actId="2696"/>
          <pc:sldLayoutMkLst>
            <pc:docMk/>
            <pc:sldMasterMk cId="4111418218" sldId="2147485159"/>
            <pc:sldLayoutMk cId="3212049505" sldId="2147485170"/>
          </pc:sldLayoutMkLst>
        </pc:sldLayoutChg>
        <pc:sldLayoutChg chg="del">
          <pc:chgData name="Keita Shimizu" userId="a8208833-ebd3-4774-b506-484047f210d3" providerId="ADAL" clId="{14981501-CC0D-469E-B63E-E1F935AE39BD}" dt="2023-04-20T08:28:49.708" v="154" actId="2696"/>
          <pc:sldLayoutMkLst>
            <pc:docMk/>
            <pc:sldMasterMk cId="4111418218" sldId="2147485159"/>
            <pc:sldLayoutMk cId="3207700509" sldId="2147485171"/>
          </pc:sldLayoutMkLst>
        </pc:sldLayoutChg>
        <pc:sldLayoutChg chg="del">
          <pc:chgData name="Keita Shimizu" userId="a8208833-ebd3-4774-b506-484047f210d3" providerId="ADAL" clId="{14981501-CC0D-469E-B63E-E1F935AE39BD}" dt="2023-04-20T08:28:50.198" v="155" actId="2696"/>
          <pc:sldLayoutMkLst>
            <pc:docMk/>
            <pc:sldMasterMk cId="4111418218" sldId="2147485159"/>
            <pc:sldLayoutMk cId="4047748584" sldId="2147485172"/>
          </pc:sldLayoutMkLst>
        </pc:sldLayoutChg>
        <pc:sldLayoutChg chg="del">
          <pc:chgData name="Keita Shimizu" userId="a8208833-ebd3-4774-b506-484047f210d3" providerId="ADAL" clId="{14981501-CC0D-469E-B63E-E1F935AE39BD}" dt="2023-04-20T08:28:50.704" v="156" actId="2696"/>
          <pc:sldLayoutMkLst>
            <pc:docMk/>
            <pc:sldMasterMk cId="4111418218" sldId="2147485159"/>
            <pc:sldLayoutMk cId="1278956435" sldId="2147485173"/>
          </pc:sldLayoutMkLst>
        </pc:sldLayoutChg>
        <pc:sldLayoutChg chg="del">
          <pc:chgData name="Keita Shimizu" userId="a8208833-ebd3-4774-b506-484047f210d3" providerId="ADAL" clId="{14981501-CC0D-469E-B63E-E1F935AE39BD}" dt="2023-04-20T08:28:51.559" v="157" actId="2696"/>
          <pc:sldLayoutMkLst>
            <pc:docMk/>
            <pc:sldMasterMk cId="4111418218" sldId="2147485159"/>
            <pc:sldLayoutMk cId="2219871782" sldId="2147485174"/>
          </pc:sldLayoutMkLst>
        </pc:sldLayoutChg>
        <pc:sldLayoutChg chg="del">
          <pc:chgData name="Keita Shimizu" userId="a8208833-ebd3-4774-b506-484047f210d3" providerId="ADAL" clId="{14981501-CC0D-469E-B63E-E1F935AE39BD}" dt="2023-04-20T08:28:52.016" v="158" actId="2696"/>
          <pc:sldLayoutMkLst>
            <pc:docMk/>
            <pc:sldMasterMk cId="4111418218" sldId="2147485159"/>
            <pc:sldLayoutMk cId="407785940" sldId="2147485175"/>
          </pc:sldLayoutMkLst>
        </pc:sldLayoutChg>
        <pc:sldLayoutChg chg="del">
          <pc:chgData name="Keita Shimizu" userId="a8208833-ebd3-4774-b506-484047f210d3" providerId="ADAL" clId="{14981501-CC0D-469E-B63E-E1F935AE39BD}" dt="2023-04-20T08:28:52.395" v="159" actId="2696"/>
          <pc:sldLayoutMkLst>
            <pc:docMk/>
            <pc:sldMasterMk cId="4111418218" sldId="2147485159"/>
            <pc:sldLayoutMk cId="638952099" sldId="2147485176"/>
          </pc:sldLayoutMkLst>
        </pc:sldLayoutChg>
        <pc:sldLayoutChg chg="del">
          <pc:chgData name="Keita Shimizu" userId="a8208833-ebd3-4774-b506-484047f210d3" providerId="ADAL" clId="{14981501-CC0D-469E-B63E-E1F935AE39BD}" dt="2023-04-20T08:28:52.819" v="160" actId="2696"/>
          <pc:sldLayoutMkLst>
            <pc:docMk/>
            <pc:sldMasterMk cId="4111418218" sldId="2147485159"/>
            <pc:sldLayoutMk cId="1329092519" sldId="2147485177"/>
          </pc:sldLayoutMkLst>
        </pc:sldLayoutChg>
        <pc:sldLayoutChg chg="del">
          <pc:chgData name="Keita Shimizu" userId="a8208833-ebd3-4774-b506-484047f210d3" providerId="ADAL" clId="{14981501-CC0D-469E-B63E-E1F935AE39BD}" dt="2023-04-20T08:28:53.375" v="161" actId="2696"/>
          <pc:sldLayoutMkLst>
            <pc:docMk/>
            <pc:sldMasterMk cId="4111418218" sldId="2147485159"/>
            <pc:sldLayoutMk cId="3098191708" sldId="2147485178"/>
          </pc:sldLayoutMkLst>
        </pc:sldLayoutChg>
        <pc:sldLayoutChg chg="del">
          <pc:chgData name="Keita Shimizu" userId="a8208833-ebd3-4774-b506-484047f210d3" providerId="ADAL" clId="{14981501-CC0D-469E-B63E-E1F935AE39BD}" dt="2023-04-20T08:28:54.074" v="162" actId="2696"/>
          <pc:sldLayoutMkLst>
            <pc:docMk/>
            <pc:sldMasterMk cId="4111418218" sldId="2147485159"/>
            <pc:sldLayoutMk cId="1930443939" sldId="2147485179"/>
          </pc:sldLayoutMkLst>
        </pc:sldLayoutChg>
        <pc:sldLayoutChg chg="addSp delSp modSp mod">
          <pc:chgData name="Keita Shimizu" userId="a8208833-ebd3-4774-b506-484047f210d3" providerId="ADAL" clId="{14981501-CC0D-469E-B63E-E1F935AE39BD}" dt="2023-04-28T08:57:07.100" v="549"/>
          <pc:sldLayoutMkLst>
            <pc:docMk/>
            <pc:sldMasterMk cId="4111418218" sldId="2147485159"/>
            <pc:sldLayoutMk cId="2027755634" sldId="2147485180"/>
          </pc:sldLayoutMkLst>
        </pc:sldLayoutChg>
        <pc:sldLayoutChg chg="del">
          <pc:chgData name="Keita Shimizu" userId="a8208833-ebd3-4774-b506-484047f210d3" providerId="ADAL" clId="{14981501-CC0D-469E-B63E-E1F935AE39BD}" dt="2023-04-20T08:29:00.057" v="164" actId="2696"/>
          <pc:sldLayoutMkLst>
            <pc:docMk/>
            <pc:sldMasterMk cId="4111418218" sldId="2147485159"/>
            <pc:sldLayoutMk cId="2910466580" sldId="2147485181"/>
          </pc:sldLayoutMkLst>
        </pc:sldLayoutChg>
        <pc:sldLayoutChg chg="del">
          <pc:chgData name="Keita Shimizu" userId="a8208833-ebd3-4774-b506-484047f210d3" providerId="ADAL" clId="{14981501-CC0D-469E-B63E-E1F935AE39BD}" dt="2023-04-20T08:29:00.610" v="165" actId="2696"/>
          <pc:sldLayoutMkLst>
            <pc:docMk/>
            <pc:sldMasterMk cId="4111418218" sldId="2147485159"/>
            <pc:sldLayoutMk cId="3976319995" sldId="2147485182"/>
          </pc:sldLayoutMkLst>
        </pc:sldLayoutChg>
        <pc:sldLayoutChg chg="del">
          <pc:chgData name="Keita Shimizu" userId="a8208833-ebd3-4774-b506-484047f210d3" providerId="ADAL" clId="{14981501-CC0D-469E-B63E-E1F935AE39BD}" dt="2023-04-20T08:29:01.163" v="166" actId="2696"/>
          <pc:sldLayoutMkLst>
            <pc:docMk/>
            <pc:sldMasterMk cId="4111418218" sldId="2147485159"/>
            <pc:sldLayoutMk cId="2550750909" sldId="2147485183"/>
          </pc:sldLayoutMkLst>
        </pc:sldLayoutChg>
        <pc:sldLayoutChg chg="del">
          <pc:chgData name="Keita Shimizu" userId="a8208833-ebd3-4774-b506-484047f210d3" providerId="ADAL" clId="{14981501-CC0D-469E-B63E-E1F935AE39BD}" dt="2023-04-20T08:29:01.571" v="167" actId="2696"/>
          <pc:sldLayoutMkLst>
            <pc:docMk/>
            <pc:sldMasterMk cId="4111418218" sldId="2147485159"/>
            <pc:sldLayoutMk cId="1730154768" sldId="2147485184"/>
          </pc:sldLayoutMkLst>
        </pc:sldLayoutChg>
        <pc:sldLayoutChg chg="del">
          <pc:chgData name="Keita Shimizu" userId="a8208833-ebd3-4774-b506-484047f210d3" providerId="ADAL" clId="{14981501-CC0D-469E-B63E-E1F935AE39BD}" dt="2023-04-20T08:29:01.916" v="168" actId="2696"/>
          <pc:sldLayoutMkLst>
            <pc:docMk/>
            <pc:sldMasterMk cId="4111418218" sldId="2147485159"/>
            <pc:sldLayoutMk cId="3234240418" sldId="2147485185"/>
          </pc:sldLayoutMkLst>
        </pc:sldLayoutChg>
        <pc:sldLayoutChg chg="del">
          <pc:chgData name="Keita Shimizu" userId="a8208833-ebd3-4774-b506-484047f210d3" providerId="ADAL" clId="{14981501-CC0D-469E-B63E-E1F935AE39BD}" dt="2023-04-20T08:29:02.216" v="169" actId="2696"/>
          <pc:sldLayoutMkLst>
            <pc:docMk/>
            <pc:sldMasterMk cId="4111418218" sldId="2147485159"/>
            <pc:sldLayoutMk cId="2002483880" sldId="2147485186"/>
          </pc:sldLayoutMkLst>
        </pc:sldLayoutChg>
        <pc:sldLayoutChg chg="del">
          <pc:chgData name="Keita Shimizu" userId="a8208833-ebd3-4774-b506-484047f210d3" providerId="ADAL" clId="{14981501-CC0D-469E-B63E-E1F935AE39BD}" dt="2023-04-20T08:29:02.530" v="170" actId="2696"/>
          <pc:sldLayoutMkLst>
            <pc:docMk/>
            <pc:sldMasterMk cId="4111418218" sldId="2147485159"/>
            <pc:sldLayoutMk cId="741735230" sldId="2147485187"/>
          </pc:sldLayoutMkLst>
        </pc:sldLayoutChg>
        <pc:sldLayoutChg chg="del">
          <pc:chgData name="Keita Shimizu" userId="a8208833-ebd3-4774-b506-484047f210d3" providerId="ADAL" clId="{14981501-CC0D-469E-B63E-E1F935AE39BD}" dt="2023-04-20T08:29:02.932" v="171" actId="2696"/>
          <pc:sldLayoutMkLst>
            <pc:docMk/>
            <pc:sldMasterMk cId="4111418218" sldId="2147485159"/>
            <pc:sldLayoutMk cId="1325823552" sldId="2147485188"/>
          </pc:sldLayoutMkLst>
        </pc:sldLayoutChg>
        <pc:sldLayoutChg chg="del">
          <pc:chgData name="Keita Shimizu" userId="a8208833-ebd3-4774-b506-484047f210d3" providerId="ADAL" clId="{14981501-CC0D-469E-B63E-E1F935AE39BD}" dt="2023-04-20T08:29:03.199" v="172" actId="2696"/>
          <pc:sldLayoutMkLst>
            <pc:docMk/>
            <pc:sldMasterMk cId="4111418218" sldId="2147485159"/>
            <pc:sldLayoutMk cId="3343807543" sldId="2147485189"/>
          </pc:sldLayoutMkLst>
        </pc:sldLayoutChg>
        <pc:sldLayoutChg chg="del">
          <pc:chgData name="Keita Shimizu" userId="a8208833-ebd3-4774-b506-484047f210d3" providerId="ADAL" clId="{14981501-CC0D-469E-B63E-E1F935AE39BD}" dt="2023-04-20T08:29:03.469" v="173" actId="2696"/>
          <pc:sldLayoutMkLst>
            <pc:docMk/>
            <pc:sldMasterMk cId="4111418218" sldId="2147485159"/>
            <pc:sldLayoutMk cId="3500385774" sldId="2147485190"/>
          </pc:sldLayoutMkLst>
        </pc:sldLayoutChg>
        <pc:sldLayoutChg chg="del">
          <pc:chgData name="Keita Shimizu" userId="a8208833-ebd3-4774-b506-484047f210d3" providerId="ADAL" clId="{14981501-CC0D-469E-B63E-E1F935AE39BD}" dt="2023-04-20T08:29:03.737" v="174" actId="2696"/>
          <pc:sldLayoutMkLst>
            <pc:docMk/>
            <pc:sldMasterMk cId="4111418218" sldId="2147485159"/>
            <pc:sldLayoutMk cId="1062018267" sldId="2147485191"/>
          </pc:sldLayoutMkLst>
        </pc:sldLayoutChg>
        <pc:sldLayoutChg chg="del">
          <pc:chgData name="Keita Shimizu" userId="a8208833-ebd3-4774-b506-484047f210d3" providerId="ADAL" clId="{14981501-CC0D-469E-B63E-E1F935AE39BD}" dt="2023-04-20T08:29:03.989" v="175" actId="2696"/>
          <pc:sldLayoutMkLst>
            <pc:docMk/>
            <pc:sldMasterMk cId="4111418218" sldId="2147485159"/>
            <pc:sldLayoutMk cId="2379007606" sldId="2147485192"/>
          </pc:sldLayoutMkLst>
        </pc:sldLayoutChg>
        <pc:sldLayoutChg chg="del">
          <pc:chgData name="Keita Shimizu" userId="a8208833-ebd3-4774-b506-484047f210d3" providerId="ADAL" clId="{14981501-CC0D-469E-B63E-E1F935AE39BD}" dt="2023-04-20T08:29:04.261" v="176" actId="2696"/>
          <pc:sldLayoutMkLst>
            <pc:docMk/>
            <pc:sldMasterMk cId="4111418218" sldId="2147485159"/>
            <pc:sldLayoutMk cId="2544216615" sldId="2147485193"/>
          </pc:sldLayoutMkLst>
        </pc:sldLayoutChg>
        <pc:sldLayoutChg chg="del">
          <pc:chgData name="Keita Shimizu" userId="a8208833-ebd3-4774-b506-484047f210d3" providerId="ADAL" clId="{14981501-CC0D-469E-B63E-E1F935AE39BD}" dt="2023-04-20T08:29:04.535" v="177" actId="2696"/>
          <pc:sldLayoutMkLst>
            <pc:docMk/>
            <pc:sldMasterMk cId="4111418218" sldId="2147485159"/>
            <pc:sldLayoutMk cId="1873829670" sldId="2147485194"/>
          </pc:sldLayoutMkLst>
        </pc:sldLayoutChg>
        <pc:sldLayoutChg chg="del">
          <pc:chgData name="Keita Shimizu" userId="a8208833-ebd3-4774-b506-484047f210d3" providerId="ADAL" clId="{14981501-CC0D-469E-B63E-E1F935AE39BD}" dt="2023-04-20T08:29:04.825" v="178" actId="2696"/>
          <pc:sldLayoutMkLst>
            <pc:docMk/>
            <pc:sldMasterMk cId="4111418218" sldId="2147485159"/>
            <pc:sldLayoutMk cId="2006438133" sldId="2147485195"/>
          </pc:sldLayoutMkLst>
        </pc:sldLayoutChg>
        <pc:sldLayoutChg chg="del">
          <pc:chgData name="Keita Shimizu" userId="a8208833-ebd3-4774-b506-484047f210d3" providerId="ADAL" clId="{14981501-CC0D-469E-B63E-E1F935AE39BD}" dt="2023-04-20T08:29:05.061" v="179" actId="2696"/>
          <pc:sldLayoutMkLst>
            <pc:docMk/>
            <pc:sldMasterMk cId="4111418218" sldId="2147485159"/>
            <pc:sldLayoutMk cId="1033610624" sldId="2147485196"/>
          </pc:sldLayoutMkLst>
        </pc:sldLayoutChg>
        <pc:sldLayoutChg chg="del">
          <pc:chgData name="Keita Shimizu" userId="a8208833-ebd3-4774-b506-484047f210d3" providerId="ADAL" clId="{14981501-CC0D-469E-B63E-E1F935AE39BD}" dt="2023-04-20T08:29:05.311" v="180" actId="2696"/>
          <pc:sldLayoutMkLst>
            <pc:docMk/>
            <pc:sldMasterMk cId="4111418218" sldId="2147485159"/>
            <pc:sldLayoutMk cId="647353295" sldId="2147485197"/>
          </pc:sldLayoutMkLst>
        </pc:sldLayoutChg>
        <pc:sldLayoutChg chg="del">
          <pc:chgData name="Keita Shimizu" userId="a8208833-ebd3-4774-b506-484047f210d3" providerId="ADAL" clId="{14981501-CC0D-469E-B63E-E1F935AE39BD}" dt="2023-04-20T08:29:05.547" v="181" actId="2696"/>
          <pc:sldLayoutMkLst>
            <pc:docMk/>
            <pc:sldMasterMk cId="4111418218" sldId="2147485159"/>
            <pc:sldLayoutMk cId="2731308005" sldId="2147485198"/>
          </pc:sldLayoutMkLst>
        </pc:sldLayoutChg>
        <pc:sldLayoutChg chg="del">
          <pc:chgData name="Keita Shimizu" userId="a8208833-ebd3-4774-b506-484047f210d3" providerId="ADAL" clId="{14981501-CC0D-469E-B63E-E1F935AE39BD}" dt="2023-04-20T08:29:05.798" v="182" actId="2696"/>
          <pc:sldLayoutMkLst>
            <pc:docMk/>
            <pc:sldMasterMk cId="4111418218" sldId="2147485159"/>
            <pc:sldLayoutMk cId="1040781079" sldId="2147485199"/>
          </pc:sldLayoutMkLst>
        </pc:sldLayoutChg>
        <pc:sldLayoutChg chg="del">
          <pc:chgData name="Keita Shimizu" userId="a8208833-ebd3-4774-b506-484047f210d3" providerId="ADAL" clId="{14981501-CC0D-469E-B63E-E1F935AE39BD}" dt="2023-04-20T08:29:06.066" v="183" actId="2696"/>
          <pc:sldLayoutMkLst>
            <pc:docMk/>
            <pc:sldMasterMk cId="4111418218" sldId="2147485159"/>
            <pc:sldLayoutMk cId="1125691876" sldId="2147485200"/>
          </pc:sldLayoutMkLst>
        </pc:sldLayoutChg>
        <pc:sldLayoutChg chg="del">
          <pc:chgData name="Keita Shimizu" userId="a8208833-ebd3-4774-b506-484047f210d3" providerId="ADAL" clId="{14981501-CC0D-469E-B63E-E1F935AE39BD}" dt="2023-04-20T08:29:24.847" v="184" actId="2696"/>
          <pc:sldLayoutMkLst>
            <pc:docMk/>
            <pc:sldMasterMk cId="4111418218" sldId="2147485159"/>
            <pc:sldLayoutMk cId="3485839837" sldId="2147485202"/>
          </pc:sldLayoutMkLst>
        </pc:sldLayoutChg>
        <pc:sldLayoutChg chg="del">
          <pc:chgData name="Keita Shimizu" userId="a8208833-ebd3-4774-b506-484047f210d3" providerId="ADAL" clId="{14981501-CC0D-469E-B63E-E1F935AE39BD}" dt="2023-04-20T08:29:25.404" v="185" actId="2696"/>
          <pc:sldLayoutMkLst>
            <pc:docMk/>
            <pc:sldMasterMk cId="4111418218" sldId="2147485159"/>
            <pc:sldLayoutMk cId="2478662129" sldId="2147485203"/>
          </pc:sldLayoutMkLst>
        </pc:sldLayoutChg>
        <pc:sldLayoutChg chg="del">
          <pc:chgData name="Keita Shimizu" userId="a8208833-ebd3-4774-b506-484047f210d3" providerId="ADAL" clId="{14981501-CC0D-469E-B63E-E1F935AE39BD}" dt="2023-04-20T08:29:26.164" v="186" actId="2696"/>
          <pc:sldLayoutMkLst>
            <pc:docMk/>
            <pc:sldMasterMk cId="4111418218" sldId="2147485159"/>
            <pc:sldLayoutMk cId="3119888180" sldId="2147485204"/>
          </pc:sldLayoutMkLst>
        </pc:sldLayoutChg>
        <pc:sldLayoutChg chg="del">
          <pc:chgData name="Keita Shimizu" userId="a8208833-ebd3-4774-b506-484047f210d3" providerId="ADAL" clId="{14981501-CC0D-469E-B63E-E1F935AE39BD}" dt="2023-04-20T08:29:26.753" v="187" actId="2696"/>
          <pc:sldLayoutMkLst>
            <pc:docMk/>
            <pc:sldMasterMk cId="4111418218" sldId="2147485159"/>
            <pc:sldLayoutMk cId="2835499502" sldId="2147485205"/>
          </pc:sldLayoutMkLst>
        </pc:sldLayoutChg>
        <pc:sldLayoutChg chg="del">
          <pc:chgData name="Keita Shimizu" userId="a8208833-ebd3-4774-b506-484047f210d3" providerId="ADAL" clId="{14981501-CC0D-469E-B63E-E1F935AE39BD}" dt="2023-04-20T08:29:27.418" v="188" actId="2696"/>
          <pc:sldLayoutMkLst>
            <pc:docMk/>
            <pc:sldMasterMk cId="4111418218" sldId="2147485159"/>
            <pc:sldLayoutMk cId="1030432106" sldId="2147485206"/>
          </pc:sldLayoutMkLst>
        </pc:sldLayoutChg>
        <pc:sldLayoutChg chg="del">
          <pc:chgData name="Keita Shimizu" userId="a8208833-ebd3-4774-b506-484047f210d3" providerId="ADAL" clId="{14981501-CC0D-469E-B63E-E1F935AE39BD}" dt="2023-04-20T08:29:27.969" v="189" actId="2696"/>
          <pc:sldLayoutMkLst>
            <pc:docMk/>
            <pc:sldMasterMk cId="4111418218" sldId="2147485159"/>
            <pc:sldLayoutMk cId="923304786" sldId="2147485207"/>
          </pc:sldLayoutMkLst>
        </pc:sldLayoutChg>
        <pc:sldLayoutChg chg="del">
          <pc:chgData name="Keita Shimizu" userId="a8208833-ebd3-4774-b506-484047f210d3" providerId="ADAL" clId="{14981501-CC0D-469E-B63E-E1F935AE39BD}" dt="2023-04-20T08:29:30.088" v="190" actId="2696"/>
          <pc:sldLayoutMkLst>
            <pc:docMk/>
            <pc:sldMasterMk cId="4111418218" sldId="2147485159"/>
            <pc:sldLayoutMk cId="3753222656" sldId="2147485208"/>
          </pc:sldLayoutMkLst>
        </pc:sldLayoutChg>
        <pc:sldLayoutChg chg="del">
          <pc:chgData name="Keita Shimizu" userId="a8208833-ebd3-4774-b506-484047f210d3" providerId="ADAL" clId="{14981501-CC0D-469E-B63E-E1F935AE39BD}" dt="2023-04-20T08:29:30.602" v="191" actId="2696"/>
          <pc:sldLayoutMkLst>
            <pc:docMk/>
            <pc:sldMasterMk cId="4111418218" sldId="2147485159"/>
            <pc:sldLayoutMk cId="2816356180" sldId="2147485209"/>
          </pc:sldLayoutMkLst>
        </pc:sldLayoutChg>
        <pc:sldLayoutChg chg="del">
          <pc:chgData name="Keita Shimizu" userId="a8208833-ebd3-4774-b506-484047f210d3" providerId="ADAL" clId="{14981501-CC0D-469E-B63E-E1F935AE39BD}" dt="2023-04-20T08:29:31.406" v="192" actId="2696"/>
          <pc:sldLayoutMkLst>
            <pc:docMk/>
            <pc:sldMasterMk cId="4111418218" sldId="2147485159"/>
            <pc:sldLayoutMk cId="4287268574" sldId="2147485210"/>
          </pc:sldLayoutMkLst>
        </pc:sldLayoutChg>
        <pc:sldLayoutChg chg="addSp modSp">
          <pc:chgData name="Keita Shimizu" userId="a8208833-ebd3-4774-b506-484047f210d3" providerId="ADAL" clId="{14981501-CC0D-469E-B63E-E1F935AE39BD}" dt="2023-04-28T08:57:19.967" v="551"/>
          <pc:sldLayoutMkLst>
            <pc:docMk/>
            <pc:sldMasterMk cId="4111418218" sldId="2147485159"/>
            <pc:sldLayoutMk cId="1948827064" sldId="2147485211"/>
          </pc:sldLayoutMkLst>
        </pc:sldLayoutChg>
        <pc:sldLayoutChg chg="del">
          <pc:chgData name="Keita Shimizu" userId="a8208833-ebd3-4774-b506-484047f210d3" providerId="ADAL" clId="{14981501-CC0D-469E-B63E-E1F935AE39BD}" dt="2023-04-20T08:29:34.820" v="193" actId="2696"/>
          <pc:sldLayoutMkLst>
            <pc:docMk/>
            <pc:sldMasterMk cId="4111418218" sldId="2147485159"/>
            <pc:sldLayoutMk cId="3407138811" sldId="2147485212"/>
          </pc:sldLayoutMkLst>
        </pc:sldLayoutChg>
        <pc:sldLayoutChg chg="del">
          <pc:chgData name="Keita Shimizu" userId="a8208833-ebd3-4774-b506-484047f210d3" providerId="ADAL" clId="{14981501-CC0D-469E-B63E-E1F935AE39BD}" dt="2023-04-20T08:29:35.421" v="194" actId="2696"/>
          <pc:sldLayoutMkLst>
            <pc:docMk/>
            <pc:sldMasterMk cId="4111418218" sldId="2147485159"/>
            <pc:sldLayoutMk cId="568223498" sldId="2147485213"/>
          </pc:sldLayoutMkLst>
        </pc:sldLayoutChg>
        <pc:sldLayoutChg chg="del">
          <pc:chgData name="Keita Shimizu" userId="a8208833-ebd3-4774-b506-484047f210d3" providerId="ADAL" clId="{14981501-CC0D-469E-B63E-E1F935AE39BD}" dt="2023-04-20T08:29:36.984" v="195" actId="2696"/>
          <pc:sldLayoutMkLst>
            <pc:docMk/>
            <pc:sldMasterMk cId="4111418218" sldId="2147485159"/>
            <pc:sldLayoutMk cId="1495864587" sldId="2147485214"/>
          </pc:sldLayoutMkLst>
        </pc:sldLayoutChg>
        <pc:sldLayoutChg chg="del">
          <pc:chgData name="Keita Shimizu" userId="a8208833-ebd3-4774-b506-484047f210d3" providerId="ADAL" clId="{14981501-CC0D-469E-B63E-E1F935AE39BD}" dt="2023-04-20T08:29:38.479" v="196" actId="2696"/>
          <pc:sldLayoutMkLst>
            <pc:docMk/>
            <pc:sldMasterMk cId="4111418218" sldId="2147485159"/>
            <pc:sldLayoutMk cId="428526190" sldId="2147485215"/>
          </pc:sldLayoutMkLst>
        </pc:sldLayoutChg>
        <pc:sldLayoutChg chg="del">
          <pc:chgData name="Keita Shimizu" userId="a8208833-ebd3-4774-b506-484047f210d3" providerId="ADAL" clId="{14981501-CC0D-469E-B63E-E1F935AE39BD}" dt="2023-04-20T08:29:39.304" v="197" actId="2696"/>
          <pc:sldLayoutMkLst>
            <pc:docMk/>
            <pc:sldMasterMk cId="4111418218" sldId="2147485159"/>
            <pc:sldLayoutMk cId="739641808" sldId="2147485216"/>
          </pc:sldLayoutMkLst>
        </pc:sldLayoutChg>
        <pc:sldLayoutChg chg="del">
          <pc:chgData name="Keita Shimizu" userId="a8208833-ebd3-4774-b506-484047f210d3" providerId="ADAL" clId="{14981501-CC0D-469E-B63E-E1F935AE39BD}" dt="2023-04-20T08:29:40.211" v="198" actId="2696"/>
          <pc:sldLayoutMkLst>
            <pc:docMk/>
            <pc:sldMasterMk cId="4111418218" sldId="2147485159"/>
            <pc:sldLayoutMk cId="1499792587" sldId="2147485217"/>
          </pc:sldLayoutMkLst>
        </pc:sldLayoutChg>
        <pc:sldLayoutChg chg="del">
          <pc:chgData name="Keita Shimizu" userId="a8208833-ebd3-4774-b506-484047f210d3" providerId="ADAL" clId="{14981501-CC0D-469E-B63E-E1F935AE39BD}" dt="2023-04-20T08:29:41.096" v="199" actId="2696"/>
          <pc:sldLayoutMkLst>
            <pc:docMk/>
            <pc:sldMasterMk cId="4111418218" sldId="2147485159"/>
            <pc:sldLayoutMk cId="1247660976" sldId="2147485218"/>
          </pc:sldLayoutMkLst>
        </pc:sldLayoutChg>
        <pc:sldLayoutChg chg="del">
          <pc:chgData name="Keita Shimizu" userId="a8208833-ebd3-4774-b506-484047f210d3" providerId="ADAL" clId="{14981501-CC0D-469E-B63E-E1F935AE39BD}" dt="2023-04-20T08:29:41.763" v="200" actId="2696"/>
          <pc:sldLayoutMkLst>
            <pc:docMk/>
            <pc:sldMasterMk cId="4111418218" sldId="2147485159"/>
            <pc:sldLayoutMk cId="3071315502" sldId="2147485219"/>
          </pc:sldLayoutMkLst>
        </pc:sldLayoutChg>
        <pc:sldLayoutChg chg="del">
          <pc:chgData name="Keita Shimizu" userId="a8208833-ebd3-4774-b506-484047f210d3" providerId="ADAL" clId="{14981501-CC0D-469E-B63E-E1F935AE39BD}" dt="2023-04-20T08:29:42.296" v="201" actId="2696"/>
          <pc:sldLayoutMkLst>
            <pc:docMk/>
            <pc:sldMasterMk cId="4111418218" sldId="2147485159"/>
            <pc:sldLayoutMk cId="3953882" sldId="2147485220"/>
          </pc:sldLayoutMkLst>
        </pc:sldLayoutChg>
        <pc:sldLayoutChg chg="del">
          <pc:chgData name="Keita Shimizu" userId="a8208833-ebd3-4774-b506-484047f210d3" providerId="ADAL" clId="{14981501-CC0D-469E-B63E-E1F935AE39BD}" dt="2023-04-20T08:29:42.801" v="202" actId="2696"/>
          <pc:sldLayoutMkLst>
            <pc:docMk/>
            <pc:sldMasterMk cId="4111418218" sldId="2147485159"/>
            <pc:sldLayoutMk cId="2298165627" sldId="2147485221"/>
          </pc:sldLayoutMkLst>
        </pc:sldLayoutChg>
        <pc:sldLayoutChg chg="del">
          <pc:chgData name="Keita Shimizu" userId="a8208833-ebd3-4774-b506-484047f210d3" providerId="ADAL" clId="{14981501-CC0D-469E-B63E-E1F935AE39BD}" dt="2023-04-20T08:29:43.200" v="203" actId="2696"/>
          <pc:sldLayoutMkLst>
            <pc:docMk/>
            <pc:sldMasterMk cId="4111418218" sldId="2147485159"/>
            <pc:sldLayoutMk cId="2837418613" sldId="2147485222"/>
          </pc:sldLayoutMkLst>
        </pc:sldLayoutChg>
        <pc:sldLayoutChg chg="del">
          <pc:chgData name="Keita Shimizu" userId="a8208833-ebd3-4774-b506-484047f210d3" providerId="ADAL" clId="{14981501-CC0D-469E-B63E-E1F935AE39BD}" dt="2023-04-20T08:29:43.797" v="204" actId="2696"/>
          <pc:sldLayoutMkLst>
            <pc:docMk/>
            <pc:sldMasterMk cId="4111418218" sldId="2147485159"/>
            <pc:sldLayoutMk cId="2390686261" sldId="2147485223"/>
          </pc:sldLayoutMkLst>
        </pc:sldLayoutChg>
        <pc:sldLayoutChg chg="add del">
          <pc:chgData name="Keita Shimizu" userId="a8208833-ebd3-4774-b506-484047f210d3" providerId="ADAL" clId="{14981501-CC0D-469E-B63E-E1F935AE39BD}" dt="2023-04-20T08:29:49.903" v="208" actId="2696"/>
          <pc:sldLayoutMkLst>
            <pc:docMk/>
            <pc:sldMasterMk cId="4111418218" sldId="2147485159"/>
            <pc:sldLayoutMk cId="296987128" sldId="2147485224"/>
          </pc:sldLayoutMkLst>
        </pc:sldLayoutChg>
        <pc:sldLayoutChg chg="add del">
          <pc:chgData name="Keita Shimizu" userId="a8208833-ebd3-4774-b506-484047f210d3" providerId="ADAL" clId="{14981501-CC0D-469E-B63E-E1F935AE39BD}" dt="2023-04-20T08:29:53.159" v="209" actId="2696"/>
          <pc:sldLayoutMkLst>
            <pc:docMk/>
            <pc:sldMasterMk cId="4111418218" sldId="2147485159"/>
            <pc:sldLayoutMk cId="103327250" sldId="2147485225"/>
          </pc:sldLayoutMkLst>
        </pc:sldLayoutChg>
        <pc:sldLayoutChg chg="del">
          <pc:chgData name="Keita Shimizu" userId="a8208833-ebd3-4774-b506-484047f210d3" providerId="ADAL" clId="{14981501-CC0D-469E-B63E-E1F935AE39BD}" dt="2023-04-20T08:29:53.673" v="210" actId="2696"/>
          <pc:sldLayoutMkLst>
            <pc:docMk/>
            <pc:sldMasterMk cId="4111418218" sldId="2147485159"/>
            <pc:sldLayoutMk cId="3110043246" sldId="2147485226"/>
          </pc:sldLayoutMkLst>
        </pc:sldLayoutChg>
        <pc:sldLayoutChg chg="del">
          <pc:chgData name="Keita Shimizu" userId="a8208833-ebd3-4774-b506-484047f210d3" providerId="ADAL" clId="{14981501-CC0D-469E-B63E-E1F935AE39BD}" dt="2023-04-20T08:29:54.094" v="211" actId="2696"/>
          <pc:sldLayoutMkLst>
            <pc:docMk/>
            <pc:sldMasterMk cId="4111418218" sldId="2147485159"/>
            <pc:sldLayoutMk cId="3405320982" sldId="2147485227"/>
          </pc:sldLayoutMkLst>
        </pc:sldLayoutChg>
        <pc:sldLayoutChg chg="del">
          <pc:chgData name="Keita Shimizu" userId="a8208833-ebd3-4774-b506-484047f210d3" providerId="ADAL" clId="{14981501-CC0D-469E-B63E-E1F935AE39BD}" dt="2023-04-20T08:29:54.569" v="212" actId="2696"/>
          <pc:sldLayoutMkLst>
            <pc:docMk/>
            <pc:sldMasterMk cId="4111418218" sldId="2147485159"/>
            <pc:sldLayoutMk cId="1196871768" sldId="2147485228"/>
          </pc:sldLayoutMkLst>
        </pc:sldLayoutChg>
        <pc:sldLayoutChg chg="del">
          <pc:chgData name="Keita Shimizu" userId="a8208833-ebd3-4774-b506-484047f210d3" providerId="ADAL" clId="{14981501-CC0D-469E-B63E-E1F935AE39BD}" dt="2023-04-20T08:29:55.352" v="213" actId="2696"/>
          <pc:sldLayoutMkLst>
            <pc:docMk/>
            <pc:sldMasterMk cId="4111418218" sldId="2147485159"/>
            <pc:sldLayoutMk cId="2936588477" sldId="2147485229"/>
          </pc:sldLayoutMkLst>
        </pc:sldLayoutChg>
        <pc:sldLayoutChg chg="del">
          <pc:chgData name="Keita Shimizu" userId="a8208833-ebd3-4774-b506-484047f210d3" providerId="ADAL" clId="{14981501-CC0D-469E-B63E-E1F935AE39BD}" dt="2023-04-20T08:29:55.769" v="214" actId="2696"/>
          <pc:sldLayoutMkLst>
            <pc:docMk/>
            <pc:sldMasterMk cId="4111418218" sldId="2147485159"/>
            <pc:sldLayoutMk cId="3292387086" sldId="2147485230"/>
          </pc:sldLayoutMkLst>
        </pc:sldLayoutChg>
        <pc:sldLayoutChg chg="del">
          <pc:chgData name="Keita Shimizu" userId="a8208833-ebd3-4774-b506-484047f210d3" providerId="ADAL" clId="{14981501-CC0D-469E-B63E-E1F935AE39BD}" dt="2023-04-20T08:29:56.209" v="215" actId="2696"/>
          <pc:sldLayoutMkLst>
            <pc:docMk/>
            <pc:sldMasterMk cId="4111418218" sldId="2147485159"/>
            <pc:sldLayoutMk cId="2562000276" sldId="2147485231"/>
          </pc:sldLayoutMkLst>
        </pc:sldLayoutChg>
        <pc:sldLayoutChg chg="del">
          <pc:chgData name="Keita Shimizu" userId="a8208833-ebd3-4774-b506-484047f210d3" providerId="ADAL" clId="{14981501-CC0D-469E-B63E-E1F935AE39BD}" dt="2023-04-20T08:29:56.743" v="216" actId="2696"/>
          <pc:sldLayoutMkLst>
            <pc:docMk/>
            <pc:sldMasterMk cId="4111418218" sldId="2147485159"/>
            <pc:sldLayoutMk cId="2262622763" sldId="2147485232"/>
          </pc:sldLayoutMkLst>
        </pc:sldLayoutChg>
        <pc:sldLayoutChg chg="del">
          <pc:chgData name="Keita Shimizu" userId="a8208833-ebd3-4774-b506-484047f210d3" providerId="ADAL" clId="{14981501-CC0D-469E-B63E-E1F935AE39BD}" dt="2023-04-20T08:29:57.135" v="217" actId="2696"/>
          <pc:sldLayoutMkLst>
            <pc:docMk/>
            <pc:sldMasterMk cId="4111418218" sldId="2147485159"/>
            <pc:sldLayoutMk cId="3111081846" sldId="2147485233"/>
          </pc:sldLayoutMkLst>
        </pc:sldLayoutChg>
        <pc:sldLayoutChg chg="del">
          <pc:chgData name="Keita Shimizu" userId="a8208833-ebd3-4774-b506-484047f210d3" providerId="ADAL" clId="{14981501-CC0D-469E-B63E-E1F935AE39BD}" dt="2023-04-20T08:29:57.507" v="218" actId="2696"/>
          <pc:sldLayoutMkLst>
            <pc:docMk/>
            <pc:sldMasterMk cId="4111418218" sldId="2147485159"/>
            <pc:sldLayoutMk cId="4230754425" sldId="2147485234"/>
          </pc:sldLayoutMkLst>
        </pc:sldLayoutChg>
        <pc:sldLayoutChg chg="del">
          <pc:chgData name="Keita Shimizu" userId="a8208833-ebd3-4774-b506-484047f210d3" providerId="ADAL" clId="{14981501-CC0D-469E-B63E-E1F935AE39BD}" dt="2023-04-20T08:29:57.842" v="219" actId="2696"/>
          <pc:sldLayoutMkLst>
            <pc:docMk/>
            <pc:sldMasterMk cId="4111418218" sldId="2147485159"/>
            <pc:sldLayoutMk cId="1990645789" sldId="2147485235"/>
          </pc:sldLayoutMkLst>
        </pc:sldLayoutChg>
        <pc:sldLayoutChg chg="del">
          <pc:chgData name="Keita Shimizu" userId="a8208833-ebd3-4774-b506-484047f210d3" providerId="ADAL" clId="{14981501-CC0D-469E-B63E-E1F935AE39BD}" dt="2023-04-20T08:29:58.693" v="220" actId="2696"/>
          <pc:sldLayoutMkLst>
            <pc:docMk/>
            <pc:sldMasterMk cId="4111418218" sldId="2147485159"/>
            <pc:sldLayoutMk cId="3189456864" sldId="2147485236"/>
          </pc:sldLayoutMkLst>
        </pc:sldLayoutChg>
        <pc:sldLayoutChg chg="del">
          <pc:chgData name="Keita Shimizu" userId="a8208833-ebd3-4774-b506-484047f210d3" providerId="ADAL" clId="{14981501-CC0D-469E-B63E-E1F935AE39BD}" dt="2023-04-20T08:29:59.060" v="221" actId="2696"/>
          <pc:sldLayoutMkLst>
            <pc:docMk/>
            <pc:sldMasterMk cId="4111418218" sldId="2147485159"/>
            <pc:sldLayoutMk cId="3183155132" sldId="2147485237"/>
          </pc:sldLayoutMkLst>
        </pc:sldLayoutChg>
        <pc:sldLayoutChg chg="del">
          <pc:chgData name="Keita Shimizu" userId="a8208833-ebd3-4774-b506-484047f210d3" providerId="ADAL" clId="{14981501-CC0D-469E-B63E-E1F935AE39BD}" dt="2023-04-20T08:29:59.416" v="222" actId="2696"/>
          <pc:sldLayoutMkLst>
            <pc:docMk/>
            <pc:sldMasterMk cId="4111418218" sldId="2147485159"/>
            <pc:sldLayoutMk cId="2741066048" sldId="2147485238"/>
          </pc:sldLayoutMkLst>
        </pc:sldLayoutChg>
        <pc:sldLayoutChg chg="del">
          <pc:chgData name="Keita Shimizu" userId="a8208833-ebd3-4774-b506-484047f210d3" providerId="ADAL" clId="{14981501-CC0D-469E-B63E-E1F935AE39BD}" dt="2023-04-20T08:29:59.792" v="223" actId="2696"/>
          <pc:sldLayoutMkLst>
            <pc:docMk/>
            <pc:sldMasterMk cId="4111418218" sldId="2147485159"/>
            <pc:sldLayoutMk cId="2263751781" sldId="2147485239"/>
          </pc:sldLayoutMkLst>
        </pc:sldLayoutChg>
        <pc:sldLayoutChg chg="del">
          <pc:chgData name="Keita Shimizu" userId="a8208833-ebd3-4774-b506-484047f210d3" providerId="ADAL" clId="{14981501-CC0D-469E-B63E-E1F935AE39BD}" dt="2023-04-20T08:30:00.344" v="224" actId="2696"/>
          <pc:sldLayoutMkLst>
            <pc:docMk/>
            <pc:sldMasterMk cId="4111418218" sldId="2147485159"/>
            <pc:sldLayoutMk cId="1068352632" sldId="2147485240"/>
          </pc:sldLayoutMkLst>
        </pc:sldLayoutChg>
        <pc:sldLayoutChg chg="del">
          <pc:chgData name="Keita Shimizu" userId="a8208833-ebd3-4774-b506-484047f210d3" providerId="ADAL" clId="{14981501-CC0D-469E-B63E-E1F935AE39BD}" dt="2023-04-20T08:30:01.367" v="225" actId="2696"/>
          <pc:sldLayoutMkLst>
            <pc:docMk/>
            <pc:sldMasterMk cId="4111418218" sldId="2147485159"/>
            <pc:sldLayoutMk cId="1471292285" sldId="2147485241"/>
          </pc:sldLayoutMkLst>
        </pc:sldLayoutChg>
        <pc:sldLayoutChg chg="del">
          <pc:chgData name="Keita Shimizu" userId="a8208833-ebd3-4774-b506-484047f210d3" providerId="ADAL" clId="{14981501-CC0D-469E-B63E-E1F935AE39BD}" dt="2023-04-20T08:30:02.267" v="226" actId="2696"/>
          <pc:sldLayoutMkLst>
            <pc:docMk/>
            <pc:sldMasterMk cId="4111418218" sldId="2147485159"/>
            <pc:sldLayoutMk cId="912383737" sldId="2147485242"/>
          </pc:sldLayoutMkLst>
        </pc:sldLayoutChg>
        <pc:sldLayoutChg chg="addSp modSp add del ord">
          <pc:chgData name="Keita Shimizu" userId="a8208833-ebd3-4774-b506-484047f210d3" providerId="ADAL" clId="{14981501-CC0D-469E-B63E-E1F935AE39BD}" dt="2023-04-28T08:57:11.251" v="550"/>
          <pc:sldLayoutMkLst>
            <pc:docMk/>
            <pc:sldMasterMk cId="4111418218" sldId="2147485159"/>
            <pc:sldLayoutMk cId="3534173896" sldId="2147485243"/>
          </pc:sldLayoutMkLst>
        </pc:sldLayoutChg>
        <pc:sldLayoutChg chg="del">
          <pc:chgData name="Keita Shimizu" userId="a8208833-ebd3-4774-b506-484047f210d3" providerId="ADAL" clId="{14981501-CC0D-469E-B63E-E1F935AE39BD}" dt="2023-04-20T08:30:09.137" v="229" actId="2696"/>
          <pc:sldLayoutMkLst>
            <pc:docMk/>
            <pc:sldMasterMk cId="4111418218" sldId="2147485159"/>
            <pc:sldLayoutMk cId="2473573968" sldId="2147485244"/>
          </pc:sldLayoutMkLst>
        </pc:sldLayoutChg>
        <pc:sldLayoutChg chg="del">
          <pc:chgData name="Keita Shimizu" userId="a8208833-ebd3-4774-b506-484047f210d3" providerId="ADAL" clId="{14981501-CC0D-469E-B63E-E1F935AE39BD}" dt="2023-04-20T08:30:10.207" v="230" actId="2696"/>
          <pc:sldLayoutMkLst>
            <pc:docMk/>
            <pc:sldMasterMk cId="4111418218" sldId="2147485159"/>
            <pc:sldLayoutMk cId="651172928" sldId="2147485245"/>
          </pc:sldLayoutMkLst>
        </pc:sldLayoutChg>
        <pc:sldLayoutChg chg="del">
          <pc:chgData name="Keita Shimizu" userId="a8208833-ebd3-4774-b506-484047f210d3" providerId="ADAL" clId="{14981501-CC0D-469E-B63E-E1F935AE39BD}" dt="2023-04-20T08:30:10.911" v="231" actId="2696"/>
          <pc:sldLayoutMkLst>
            <pc:docMk/>
            <pc:sldMasterMk cId="4111418218" sldId="2147485159"/>
            <pc:sldLayoutMk cId="885772042" sldId="2147485246"/>
          </pc:sldLayoutMkLst>
        </pc:sldLayoutChg>
        <pc:sldLayoutChg chg="del">
          <pc:chgData name="Keita Shimizu" userId="a8208833-ebd3-4774-b506-484047f210d3" providerId="ADAL" clId="{14981501-CC0D-469E-B63E-E1F935AE39BD}" dt="2023-04-20T08:30:11.468" v="232" actId="2696"/>
          <pc:sldLayoutMkLst>
            <pc:docMk/>
            <pc:sldMasterMk cId="4111418218" sldId="2147485159"/>
            <pc:sldLayoutMk cId="4285716519" sldId="2147485247"/>
          </pc:sldLayoutMkLst>
        </pc:sldLayoutChg>
        <pc:sldLayoutChg chg="del">
          <pc:chgData name="Keita Shimizu" userId="a8208833-ebd3-4774-b506-484047f210d3" providerId="ADAL" clId="{14981501-CC0D-469E-B63E-E1F935AE39BD}" dt="2023-04-20T08:30:11.971" v="233" actId="2696"/>
          <pc:sldLayoutMkLst>
            <pc:docMk/>
            <pc:sldMasterMk cId="4111418218" sldId="2147485159"/>
            <pc:sldLayoutMk cId="1458287455" sldId="2147485248"/>
          </pc:sldLayoutMkLst>
        </pc:sldLayoutChg>
        <pc:sldLayoutChg chg="add del">
          <pc:chgData name="Keita Shimizu" userId="a8208833-ebd3-4774-b506-484047f210d3" providerId="ADAL" clId="{14981501-CC0D-469E-B63E-E1F935AE39BD}" dt="2023-04-20T08:30:16.116" v="239" actId="2696"/>
          <pc:sldLayoutMkLst>
            <pc:docMk/>
            <pc:sldMasterMk cId="4111418218" sldId="2147485159"/>
            <pc:sldLayoutMk cId="3850641214" sldId="2147485249"/>
          </pc:sldLayoutMkLst>
        </pc:sldLayoutChg>
        <pc:sldLayoutChg chg="add del">
          <pc:chgData name="Keita Shimizu" userId="a8208833-ebd3-4774-b506-484047f210d3" providerId="ADAL" clId="{14981501-CC0D-469E-B63E-E1F935AE39BD}" dt="2023-04-20T08:30:15.820" v="238" actId="2696"/>
          <pc:sldLayoutMkLst>
            <pc:docMk/>
            <pc:sldMasterMk cId="4111418218" sldId="2147485159"/>
            <pc:sldLayoutMk cId="2830063028" sldId="2147485250"/>
          </pc:sldLayoutMkLst>
        </pc:sldLayoutChg>
        <pc:sldLayoutChg chg="add del">
          <pc:chgData name="Keita Shimizu" userId="a8208833-ebd3-4774-b506-484047f210d3" providerId="ADAL" clId="{14981501-CC0D-469E-B63E-E1F935AE39BD}" dt="2023-04-20T08:30:15.427" v="237" actId="2696"/>
          <pc:sldLayoutMkLst>
            <pc:docMk/>
            <pc:sldMasterMk cId="4111418218" sldId="2147485159"/>
            <pc:sldLayoutMk cId="4099136380" sldId="2147485251"/>
          </pc:sldLayoutMkLst>
        </pc:sldLayoutChg>
        <pc:sldLayoutChg chg="del">
          <pc:chgData name="Keita Shimizu" userId="a8208833-ebd3-4774-b506-484047f210d3" providerId="ADAL" clId="{14981501-CC0D-469E-B63E-E1F935AE39BD}" dt="2023-04-20T08:30:36.420" v="258" actId="2696"/>
          <pc:sldLayoutMkLst>
            <pc:docMk/>
            <pc:sldMasterMk cId="4111418218" sldId="2147485159"/>
            <pc:sldLayoutMk cId="2376404068" sldId="2147485254"/>
          </pc:sldLayoutMkLst>
        </pc:sldLayoutChg>
        <pc:sldLayoutChg chg="del">
          <pc:chgData name="Keita Shimizu" userId="a8208833-ebd3-4774-b506-484047f210d3" providerId="ADAL" clId="{14981501-CC0D-469E-B63E-E1F935AE39BD}" dt="2023-04-20T08:30:23.929" v="240" actId="2696"/>
          <pc:sldLayoutMkLst>
            <pc:docMk/>
            <pc:sldMasterMk cId="4111418218" sldId="2147485159"/>
            <pc:sldLayoutMk cId="1479768159" sldId="2147485255"/>
          </pc:sldLayoutMkLst>
        </pc:sldLayoutChg>
        <pc:sldLayoutChg chg="del">
          <pc:chgData name="Keita Shimizu" userId="a8208833-ebd3-4774-b506-484047f210d3" providerId="ADAL" clId="{14981501-CC0D-469E-B63E-E1F935AE39BD}" dt="2023-04-20T08:30:24.556" v="241" actId="2696"/>
          <pc:sldLayoutMkLst>
            <pc:docMk/>
            <pc:sldMasterMk cId="4111418218" sldId="2147485159"/>
            <pc:sldLayoutMk cId="3228117200" sldId="2147485256"/>
          </pc:sldLayoutMkLst>
        </pc:sldLayoutChg>
        <pc:sldLayoutChg chg="del">
          <pc:chgData name="Keita Shimizu" userId="a8208833-ebd3-4774-b506-484047f210d3" providerId="ADAL" clId="{14981501-CC0D-469E-B63E-E1F935AE39BD}" dt="2023-04-20T08:30:24.886" v="242" actId="2696"/>
          <pc:sldLayoutMkLst>
            <pc:docMk/>
            <pc:sldMasterMk cId="4111418218" sldId="2147485159"/>
            <pc:sldLayoutMk cId="3205791374" sldId="2147485257"/>
          </pc:sldLayoutMkLst>
        </pc:sldLayoutChg>
        <pc:sldLayoutChg chg="del">
          <pc:chgData name="Keita Shimizu" userId="a8208833-ebd3-4774-b506-484047f210d3" providerId="ADAL" clId="{14981501-CC0D-469E-B63E-E1F935AE39BD}" dt="2023-04-20T08:30:25.168" v="243" actId="2696"/>
          <pc:sldLayoutMkLst>
            <pc:docMk/>
            <pc:sldMasterMk cId="4111418218" sldId="2147485159"/>
            <pc:sldLayoutMk cId="1795752270" sldId="2147485258"/>
          </pc:sldLayoutMkLst>
        </pc:sldLayoutChg>
        <pc:sldLayoutChg chg="del">
          <pc:chgData name="Keita Shimizu" userId="a8208833-ebd3-4774-b506-484047f210d3" providerId="ADAL" clId="{14981501-CC0D-469E-B63E-E1F935AE39BD}" dt="2023-04-20T08:30:25.436" v="244" actId="2696"/>
          <pc:sldLayoutMkLst>
            <pc:docMk/>
            <pc:sldMasterMk cId="4111418218" sldId="2147485159"/>
            <pc:sldLayoutMk cId="3588110141" sldId="2147485259"/>
          </pc:sldLayoutMkLst>
        </pc:sldLayoutChg>
        <pc:sldLayoutChg chg="del">
          <pc:chgData name="Keita Shimizu" userId="a8208833-ebd3-4774-b506-484047f210d3" providerId="ADAL" clId="{14981501-CC0D-469E-B63E-E1F935AE39BD}" dt="2023-04-20T08:30:25.814" v="245" actId="2696"/>
          <pc:sldLayoutMkLst>
            <pc:docMk/>
            <pc:sldMasterMk cId="4111418218" sldId="2147485159"/>
            <pc:sldLayoutMk cId="3538577281" sldId="2147485260"/>
          </pc:sldLayoutMkLst>
        </pc:sldLayoutChg>
        <pc:sldLayoutChg chg="del">
          <pc:chgData name="Keita Shimizu" userId="a8208833-ebd3-4774-b506-484047f210d3" providerId="ADAL" clId="{14981501-CC0D-469E-B63E-E1F935AE39BD}" dt="2023-04-20T08:30:26.758" v="246" actId="2696"/>
          <pc:sldLayoutMkLst>
            <pc:docMk/>
            <pc:sldMasterMk cId="4111418218" sldId="2147485159"/>
            <pc:sldLayoutMk cId="1041365752" sldId="2147485261"/>
          </pc:sldLayoutMkLst>
        </pc:sldLayoutChg>
        <pc:sldLayoutChg chg="del">
          <pc:chgData name="Keita Shimizu" userId="a8208833-ebd3-4774-b506-484047f210d3" providerId="ADAL" clId="{14981501-CC0D-469E-B63E-E1F935AE39BD}" dt="2023-04-20T08:30:27.467" v="247" actId="2696"/>
          <pc:sldLayoutMkLst>
            <pc:docMk/>
            <pc:sldMasterMk cId="4111418218" sldId="2147485159"/>
            <pc:sldLayoutMk cId="4015504621" sldId="2147485262"/>
          </pc:sldLayoutMkLst>
        </pc:sldLayoutChg>
        <pc:sldLayoutChg chg="del">
          <pc:chgData name="Keita Shimizu" userId="a8208833-ebd3-4774-b506-484047f210d3" providerId="ADAL" clId="{14981501-CC0D-469E-B63E-E1F935AE39BD}" dt="2023-04-20T08:30:29.040" v="248" actId="2696"/>
          <pc:sldLayoutMkLst>
            <pc:docMk/>
            <pc:sldMasterMk cId="4111418218" sldId="2147485159"/>
            <pc:sldLayoutMk cId="2985651586" sldId="2147485263"/>
          </pc:sldLayoutMkLst>
        </pc:sldLayoutChg>
        <pc:sldLayoutChg chg="del">
          <pc:chgData name="Keita Shimizu" userId="a8208833-ebd3-4774-b506-484047f210d3" providerId="ADAL" clId="{14981501-CC0D-469E-B63E-E1F935AE39BD}" dt="2023-04-20T08:30:29.415" v="249" actId="2696"/>
          <pc:sldLayoutMkLst>
            <pc:docMk/>
            <pc:sldMasterMk cId="4111418218" sldId="2147485159"/>
            <pc:sldLayoutMk cId="2505985205" sldId="2147485264"/>
          </pc:sldLayoutMkLst>
        </pc:sldLayoutChg>
        <pc:sldLayoutChg chg="del">
          <pc:chgData name="Keita Shimizu" userId="a8208833-ebd3-4774-b506-484047f210d3" providerId="ADAL" clId="{14981501-CC0D-469E-B63E-E1F935AE39BD}" dt="2023-04-20T08:30:29.809" v="250" actId="2696"/>
          <pc:sldLayoutMkLst>
            <pc:docMk/>
            <pc:sldMasterMk cId="4111418218" sldId="2147485159"/>
            <pc:sldLayoutMk cId="3845997335" sldId="2147485265"/>
          </pc:sldLayoutMkLst>
        </pc:sldLayoutChg>
        <pc:sldLayoutChg chg="del">
          <pc:chgData name="Keita Shimizu" userId="a8208833-ebd3-4774-b506-484047f210d3" providerId="ADAL" clId="{14981501-CC0D-469E-B63E-E1F935AE39BD}" dt="2023-04-20T08:30:30.201" v="251" actId="2696"/>
          <pc:sldLayoutMkLst>
            <pc:docMk/>
            <pc:sldMasterMk cId="4111418218" sldId="2147485159"/>
            <pc:sldLayoutMk cId="3473422289" sldId="2147485266"/>
          </pc:sldLayoutMkLst>
        </pc:sldLayoutChg>
        <pc:sldLayoutChg chg="del">
          <pc:chgData name="Keita Shimizu" userId="a8208833-ebd3-4774-b506-484047f210d3" providerId="ADAL" clId="{14981501-CC0D-469E-B63E-E1F935AE39BD}" dt="2023-04-20T08:30:30.593" v="252" actId="2696"/>
          <pc:sldLayoutMkLst>
            <pc:docMk/>
            <pc:sldMasterMk cId="4111418218" sldId="2147485159"/>
            <pc:sldLayoutMk cId="637497006" sldId="2147485267"/>
          </pc:sldLayoutMkLst>
        </pc:sldLayoutChg>
        <pc:sldLayoutChg chg="del">
          <pc:chgData name="Keita Shimizu" userId="a8208833-ebd3-4774-b506-484047f210d3" providerId="ADAL" clId="{14981501-CC0D-469E-B63E-E1F935AE39BD}" dt="2023-04-20T08:30:31.316" v="253" actId="2696"/>
          <pc:sldLayoutMkLst>
            <pc:docMk/>
            <pc:sldMasterMk cId="4111418218" sldId="2147485159"/>
            <pc:sldLayoutMk cId="2354925223" sldId="2147485268"/>
          </pc:sldLayoutMkLst>
        </pc:sldLayoutChg>
        <pc:sldLayoutChg chg="del">
          <pc:chgData name="Keita Shimizu" userId="a8208833-ebd3-4774-b506-484047f210d3" providerId="ADAL" clId="{14981501-CC0D-469E-B63E-E1F935AE39BD}" dt="2023-04-20T08:30:31.771" v="254" actId="2696"/>
          <pc:sldLayoutMkLst>
            <pc:docMk/>
            <pc:sldMasterMk cId="4111418218" sldId="2147485159"/>
            <pc:sldLayoutMk cId="516524013" sldId="2147485269"/>
          </pc:sldLayoutMkLst>
        </pc:sldLayoutChg>
        <pc:sldLayoutChg chg="del">
          <pc:chgData name="Keita Shimizu" userId="a8208833-ebd3-4774-b506-484047f210d3" providerId="ADAL" clId="{14981501-CC0D-469E-B63E-E1F935AE39BD}" dt="2023-04-20T08:30:32.196" v="255" actId="2696"/>
          <pc:sldLayoutMkLst>
            <pc:docMk/>
            <pc:sldMasterMk cId="4111418218" sldId="2147485159"/>
            <pc:sldLayoutMk cId="3647938556" sldId="2147485270"/>
          </pc:sldLayoutMkLst>
        </pc:sldLayoutChg>
        <pc:sldLayoutChg chg="del">
          <pc:chgData name="Keita Shimizu" userId="a8208833-ebd3-4774-b506-484047f210d3" providerId="ADAL" clId="{14981501-CC0D-469E-B63E-E1F935AE39BD}" dt="2023-04-20T08:30:32.809" v="256" actId="2696"/>
          <pc:sldLayoutMkLst>
            <pc:docMk/>
            <pc:sldMasterMk cId="4111418218" sldId="2147485159"/>
            <pc:sldLayoutMk cId="586085986" sldId="2147485271"/>
          </pc:sldLayoutMkLst>
        </pc:sldLayoutChg>
        <pc:sldLayoutChg chg="del">
          <pc:chgData name="Keita Shimizu" userId="a8208833-ebd3-4774-b506-484047f210d3" providerId="ADAL" clId="{14981501-CC0D-469E-B63E-E1F935AE39BD}" dt="2023-04-20T08:30:33.612" v="257" actId="2696"/>
          <pc:sldLayoutMkLst>
            <pc:docMk/>
            <pc:sldMasterMk cId="4111418218" sldId="2147485159"/>
            <pc:sldLayoutMk cId="1766452172" sldId="2147485272"/>
          </pc:sldLayoutMkLst>
        </pc:sldLayoutChg>
        <pc:sldLayoutChg chg="addSp delSp modSp del mod ord">
          <pc:chgData name="Keita Shimizu" userId="a8208833-ebd3-4774-b506-484047f210d3" providerId="ADAL" clId="{14981501-CC0D-469E-B63E-E1F935AE39BD}" dt="2023-04-20T08:55:30.818" v="504" actId="47"/>
          <pc:sldLayoutMkLst>
            <pc:docMk/>
            <pc:sldMasterMk cId="4111418218" sldId="2147485159"/>
            <pc:sldLayoutMk cId="1392947911" sldId="2147485355"/>
          </pc:sldLayoutMkLst>
        </pc:sldLayoutChg>
        <pc:sldLayoutChg chg="addSp delSp modSp mod ord">
          <pc:chgData name="Keita Shimizu" userId="a8208833-ebd3-4774-b506-484047f210d3" providerId="ADAL" clId="{14981501-CC0D-469E-B63E-E1F935AE39BD}" dt="2023-04-20T08:49:07.752" v="430" actId="1076"/>
          <pc:sldLayoutMkLst>
            <pc:docMk/>
            <pc:sldMasterMk cId="4111418218" sldId="2147485159"/>
            <pc:sldLayoutMk cId="1399395971" sldId="2147485356"/>
          </pc:sldLayoutMkLst>
        </pc:sldLayoutChg>
        <pc:sldLayoutChg chg="addSp delSp modSp mod ord">
          <pc:chgData name="Keita Shimizu" userId="a8208833-ebd3-4774-b506-484047f210d3" providerId="ADAL" clId="{14981501-CC0D-469E-B63E-E1F935AE39BD}" dt="2023-04-28T09:10:35.188" v="654" actId="11529"/>
          <pc:sldLayoutMkLst>
            <pc:docMk/>
            <pc:sldMasterMk cId="4111418218" sldId="2147485159"/>
            <pc:sldLayoutMk cId="2883390691" sldId="2147485357"/>
          </pc:sldLayoutMkLst>
        </pc:sldLayoutChg>
        <pc:sldLayoutChg chg="del">
          <pc:chgData name="Keita Shimizu" userId="a8208833-ebd3-4774-b506-484047f210d3" providerId="ADAL" clId="{14981501-CC0D-469E-B63E-E1F935AE39BD}" dt="2023-04-20T08:50:48.540" v="433" actId="2696"/>
          <pc:sldLayoutMkLst>
            <pc:docMk/>
            <pc:sldMasterMk cId="4111418218" sldId="2147485159"/>
            <pc:sldLayoutMk cId="3196872043" sldId="2147485357"/>
          </pc:sldLayoutMkLst>
        </pc:sldLayoutChg>
      </pc:sldMasterChg>
      <pc:sldMasterChg chg="del delSldLayout">
        <pc:chgData name="Keita Shimizu" userId="a8208833-ebd3-4774-b506-484047f210d3" providerId="ADAL" clId="{14981501-CC0D-469E-B63E-E1F935AE39BD}" dt="2023-04-20T08:30:38.354" v="292" actId="2696"/>
        <pc:sldMasterMkLst>
          <pc:docMk/>
          <pc:sldMasterMk cId="3975197264" sldId="2147485273"/>
        </pc:sldMasterMkLst>
        <pc:sldLayoutChg chg="del">
          <pc:chgData name="Keita Shimizu" userId="a8208833-ebd3-4774-b506-484047f210d3" providerId="ADAL" clId="{14981501-CC0D-469E-B63E-E1F935AE39BD}" dt="2023-04-20T08:30:38.226" v="259" actId="2696"/>
          <pc:sldLayoutMkLst>
            <pc:docMk/>
            <pc:sldMasterMk cId="3975197264" sldId="2147485273"/>
            <pc:sldLayoutMk cId="4278587082" sldId="2147485274"/>
          </pc:sldLayoutMkLst>
        </pc:sldLayoutChg>
        <pc:sldLayoutChg chg="del">
          <pc:chgData name="Keita Shimizu" userId="a8208833-ebd3-4774-b506-484047f210d3" providerId="ADAL" clId="{14981501-CC0D-469E-B63E-E1F935AE39BD}" dt="2023-04-20T08:30:38.226" v="260" actId="2696"/>
          <pc:sldLayoutMkLst>
            <pc:docMk/>
            <pc:sldMasterMk cId="3975197264" sldId="2147485273"/>
            <pc:sldLayoutMk cId="3528807635" sldId="2147485275"/>
          </pc:sldLayoutMkLst>
        </pc:sldLayoutChg>
        <pc:sldLayoutChg chg="del">
          <pc:chgData name="Keita Shimizu" userId="a8208833-ebd3-4774-b506-484047f210d3" providerId="ADAL" clId="{14981501-CC0D-469E-B63E-E1F935AE39BD}" dt="2023-04-20T08:30:38.226" v="261" actId="2696"/>
          <pc:sldLayoutMkLst>
            <pc:docMk/>
            <pc:sldMasterMk cId="3975197264" sldId="2147485273"/>
            <pc:sldLayoutMk cId="2706220127" sldId="2147485276"/>
          </pc:sldLayoutMkLst>
        </pc:sldLayoutChg>
        <pc:sldLayoutChg chg="del">
          <pc:chgData name="Keita Shimizu" userId="a8208833-ebd3-4774-b506-484047f210d3" providerId="ADAL" clId="{14981501-CC0D-469E-B63E-E1F935AE39BD}" dt="2023-04-20T08:30:38.242" v="262" actId="2696"/>
          <pc:sldLayoutMkLst>
            <pc:docMk/>
            <pc:sldMasterMk cId="3975197264" sldId="2147485273"/>
            <pc:sldLayoutMk cId="1255955320" sldId="2147485277"/>
          </pc:sldLayoutMkLst>
        </pc:sldLayoutChg>
        <pc:sldLayoutChg chg="del">
          <pc:chgData name="Keita Shimizu" userId="a8208833-ebd3-4774-b506-484047f210d3" providerId="ADAL" clId="{14981501-CC0D-469E-B63E-E1F935AE39BD}" dt="2023-04-20T08:30:38.242" v="263" actId="2696"/>
          <pc:sldLayoutMkLst>
            <pc:docMk/>
            <pc:sldMasterMk cId="3975197264" sldId="2147485273"/>
            <pc:sldLayoutMk cId="2166146481" sldId="2147485278"/>
          </pc:sldLayoutMkLst>
        </pc:sldLayoutChg>
        <pc:sldLayoutChg chg="del">
          <pc:chgData name="Keita Shimizu" userId="a8208833-ebd3-4774-b506-484047f210d3" providerId="ADAL" clId="{14981501-CC0D-469E-B63E-E1F935AE39BD}" dt="2023-04-20T08:30:38.242" v="264" actId="2696"/>
          <pc:sldLayoutMkLst>
            <pc:docMk/>
            <pc:sldMasterMk cId="3975197264" sldId="2147485273"/>
            <pc:sldLayoutMk cId="4120153353" sldId="2147485279"/>
          </pc:sldLayoutMkLst>
        </pc:sldLayoutChg>
        <pc:sldLayoutChg chg="del">
          <pc:chgData name="Keita Shimizu" userId="a8208833-ebd3-4774-b506-484047f210d3" providerId="ADAL" clId="{14981501-CC0D-469E-B63E-E1F935AE39BD}" dt="2023-04-20T08:30:38.254" v="265" actId="2696"/>
          <pc:sldLayoutMkLst>
            <pc:docMk/>
            <pc:sldMasterMk cId="3975197264" sldId="2147485273"/>
            <pc:sldLayoutMk cId="1944589229" sldId="2147485280"/>
          </pc:sldLayoutMkLst>
        </pc:sldLayoutChg>
        <pc:sldLayoutChg chg="del">
          <pc:chgData name="Keita Shimizu" userId="a8208833-ebd3-4774-b506-484047f210d3" providerId="ADAL" clId="{14981501-CC0D-469E-B63E-E1F935AE39BD}" dt="2023-04-20T08:30:38.258" v="266" actId="2696"/>
          <pc:sldLayoutMkLst>
            <pc:docMk/>
            <pc:sldMasterMk cId="3975197264" sldId="2147485273"/>
            <pc:sldLayoutMk cId="509051767" sldId="2147485281"/>
          </pc:sldLayoutMkLst>
        </pc:sldLayoutChg>
        <pc:sldLayoutChg chg="del">
          <pc:chgData name="Keita Shimizu" userId="a8208833-ebd3-4774-b506-484047f210d3" providerId="ADAL" clId="{14981501-CC0D-469E-B63E-E1F935AE39BD}" dt="2023-04-20T08:30:38.258" v="267" actId="2696"/>
          <pc:sldLayoutMkLst>
            <pc:docMk/>
            <pc:sldMasterMk cId="3975197264" sldId="2147485273"/>
            <pc:sldLayoutMk cId="474152123" sldId="2147485282"/>
          </pc:sldLayoutMkLst>
        </pc:sldLayoutChg>
        <pc:sldLayoutChg chg="del">
          <pc:chgData name="Keita Shimizu" userId="a8208833-ebd3-4774-b506-484047f210d3" providerId="ADAL" clId="{14981501-CC0D-469E-B63E-E1F935AE39BD}" dt="2023-04-20T08:30:38.258" v="268" actId="2696"/>
          <pc:sldLayoutMkLst>
            <pc:docMk/>
            <pc:sldMasterMk cId="3975197264" sldId="2147485273"/>
            <pc:sldLayoutMk cId="4093815131" sldId="2147485283"/>
          </pc:sldLayoutMkLst>
        </pc:sldLayoutChg>
        <pc:sldLayoutChg chg="del">
          <pc:chgData name="Keita Shimizu" userId="a8208833-ebd3-4774-b506-484047f210d3" providerId="ADAL" clId="{14981501-CC0D-469E-B63E-E1F935AE39BD}" dt="2023-04-20T08:30:38.258" v="269" actId="2696"/>
          <pc:sldLayoutMkLst>
            <pc:docMk/>
            <pc:sldMasterMk cId="3975197264" sldId="2147485273"/>
            <pc:sldLayoutMk cId="43452394" sldId="2147485284"/>
          </pc:sldLayoutMkLst>
        </pc:sldLayoutChg>
        <pc:sldLayoutChg chg="del">
          <pc:chgData name="Keita Shimizu" userId="a8208833-ebd3-4774-b506-484047f210d3" providerId="ADAL" clId="{14981501-CC0D-469E-B63E-E1F935AE39BD}" dt="2023-04-20T08:30:38.273" v="270" actId="2696"/>
          <pc:sldLayoutMkLst>
            <pc:docMk/>
            <pc:sldMasterMk cId="3975197264" sldId="2147485273"/>
            <pc:sldLayoutMk cId="2401255929" sldId="2147485285"/>
          </pc:sldLayoutMkLst>
        </pc:sldLayoutChg>
        <pc:sldLayoutChg chg="del">
          <pc:chgData name="Keita Shimizu" userId="a8208833-ebd3-4774-b506-484047f210d3" providerId="ADAL" clId="{14981501-CC0D-469E-B63E-E1F935AE39BD}" dt="2023-04-20T08:30:38.273" v="271" actId="2696"/>
          <pc:sldLayoutMkLst>
            <pc:docMk/>
            <pc:sldMasterMk cId="3975197264" sldId="2147485273"/>
            <pc:sldLayoutMk cId="2529330396" sldId="2147485286"/>
          </pc:sldLayoutMkLst>
        </pc:sldLayoutChg>
        <pc:sldLayoutChg chg="del">
          <pc:chgData name="Keita Shimizu" userId="a8208833-ebd3-4774-b506-484047f210d3" providerId="ADAL" clId="{14981501-CC0D-469E-B63E-E1F935AE39BD}" dt="2023-04-20T08:30:38.273" v="272" actId="2696"/>
          <pc:sldLayoutMkLst>
            <pc:docMk/>
            <pc:sldMasterMk cId="3975197264" sldId="2147485273"/>
            <pc:sldLayoutMk cId="3001882095" sldId="2147485287"/>
          </pc:sldLayoutMkLst>
        </pc:sldLayoutChg>
        <pc:sldLayoutChg chg="del">
          <pc:chgData name="Keita Shimizu" userId="a8208833-ebd3-4774-b506-484047f210d3" providerId="ADAL" clId="{14981501-CC0D-469E-B63E-E1F935AE39BD}" dt="2023-04-20T08:30:38.273" v="273" actId="2696"/>
          <pc:sldLayoutMkLst>
            <pc:docMk/>
            <pc:sldMasterMk cId="3975197264" sldId="2147485273"/>
            <pc:sldLayoutMk cId="200123641" sldId="2147485288"/>
          </pc:sldLayoutMkLst>
        </pc:sldLayoutChg>
        <pc:sldLayoutChg chg="del">
          <pc:chgData name="Keita Shimizu" userId="a8208833-ebd3-4774-b506-484047f210d3" providerId="ADAL" clId="{14981501-CC0D-469E-B63E-E1F935AE39BD}" dt="2023-04-20T08:30:38.289" v="274" actId="2696"/>
          <pc:sldLayoutMkLst>
            <pc:docMk/>
            <pc:sldMasterMk cId="3975197264" sldId="2147485273"/>
            <pc:sldLayoutMk cId="1485260542" sldId="2147485289"/>
          </pc:sldLayoutMkLst>
        </pc:sldLayoutChg>
        <pc:sldLayoutChg chg="del">
          <pc:chgData name="Keita Shimizu" userId="a8208833-ebd3-4774-b506-484047f210d3" providerId="ADAL" clId="{14981501-CC0D-469E-B63E-E1F935AE39BD}" dt="2023-04-20T08:30:38.289" v="275" actId="2696"/>
          <pc:sldLayoutMkLst>
            <pc:docMk/>
            <pc:sldMasterMk cId="3975197264" sldId="2147485273"/>
            <pc:sldLayoutMk cId="539969825" sldId="2147485290"/>
          </pc:sldLayoutMkLst>
        </pc:sldLayoutChg>
        <pc:sldLayoutChg chg="del">
          <pc:chgData name="Keita Shimizu" userId="a8208833-ebd3-4774-b506-484047f210d3" providerId="ADAL" clId="{14981501-CC0D-469E-B63E-E1F935AE39BD}" dt="2023-04-20T08:30:38.289" v="276" actId="2696"/>
          <pc:sldLayoutMkLst>
            <pc:docMk/>
            <pc:sldMasterMk cId="3975197264" sldId="2147485273"/>
            <pc:sldLayoutMk cId="3557633391" sldId="2147485291"/>
          </pc:sldLayoutMkLst>
        </pc:sldLayoutChg>
        <pc:sldLayoutChg chg="del">
          <pc:chgData name="Keita Shimizu" userId="a8208833-ebd3-4774-b506-484047f210d3" providerId="ADAL" clId="{14981501-CC0D-469E-B63E-E1F935AE39BD}" dt="2023-04-20T08:30:38.305" v="277" actId="2696"/>
          <pc:sldLayoutMkLst>
            <pc:docMk/>
            <pc:sldMasterMk cId="3975197264" sldId="2147485273"/>
            <pc:sldLayoutMk cId="656307161" sldId="2147485292"/>
          </pc:sldLayoutMkLst>
        </pc:sldLayoutChg>
        <pc:sldLayoutChg chg="del">
          <pc:chgData name="Keita Shimizu" userId="a8208833-ebd3-4774-b506-484047f210d3" providerId="ADAL" clId="{14981501-CC0D-469E-B63E-E1F935AE39BD}" dt="2023-04-20T08:30:38.305" v="278" actId="2696"/>
          <pc:sldLayoutMkLst>
            <pc:docMk/>
            <pc:sldMasterMk cId="3975197264" sldId="2147485273"/>
            <pc:sldLayoutMk cId="2252600495" sldId="2147485293"/>
          </pc:sldLayoutMkLst>
        </pc:sldLayoutChg>
        <pc:sldLayoutChg chg="del">
          <pc:chgData name="Keita Shimizu" userId="a8208833-ebd3-4774-b506-484047f210d3" providerId="ADAL" clId="{14981501-CC0D-469E-B63E-E1F935AE39BD}" dt="2023-04-20T08:30:38.305" v="279" actId="2696"/>
          <pc:sldLayoutMkLst>
            <pc:docMk/>
            <pc:sldMasterMk cId="3975197264" sldId="2147485273"/>
            <pc:sldLayoutMk cId="348985670" sldId="2147485294"/>
          </pc:sldLayoutMkLst>
        </pc:sldLayoutChg>
        <pc:sldLayoutChg chg="del">
          <pc:chgData name="Keita Shimizu" userId="a8208833-ebd3-4774-b506-484047f210d3" providerId="ADAL" clId="{14981501-CC0D-469E-B63E-E1F935AE39BD}" dt="2023-04-20T08:30:38.305" v="280" actId="2696"/>
          <pc:sldLayoutMkLst>
            <pc:docMk/>
            <pc:sldMasterMk cId="3975197264" sldId="2147485273"/>
            <pc:sldLayoutMk cId="3811031987" sldId="2147485295"/>
          </pc:sldLayoutMkLst>
        </pc:sldLayoutChg>
        <pc:sldLayoutChg chg="del">
          <pc:chgData name="Keita Shimizu" userId="a8208833-ebd3-4774-b506-484047f210d3" providerId="ADAL" clId="{14981501-CC0D-469E-B63E-E1F935AE39BD}" dt="2023-04-20T08:30:38.320" v="281" actId="2696"/>
          <pc:sldLayoutMkLst>
            <pc:docMk/>
            <pc:sldMasterMk cId="3975197264" sldId="2147485273"/>
            <pc:sldLayoutMk cId="2433936552" sldId="2147485296"/>
          </pc:sldLayoutMkLst>
        </pc:sldLayoutChg>
        <pc:sldLayoutChg chg="del">
          <pc:chgData name="Keita Shimizu" userId="a8208833-ebd3-4774-b506-484047f210d3" providerId="ADAL" clId="{14981501-CC0D-469E-B63E-E1F935AE39BD}" dt="2023-04-20T08:30:38.320" v="282" actId="2696"/>
          <pc:sldLayoutMkLst>
            <pc:docMk/>
            <pc:sldMasterMk cId="3975197264" sldId="2147485273"/>
            <pc:sldLayoutMk cId="3800808314" sldId="2147485297"/>
          </pc:sldLayoutMkLst>
        </pc:sldLayoutChg>
        <pc:sldLayoutChg chg="del">
          <pc:chgData name="Keita Shimizu" userId="a8208833-ebd3-4774-b506-484047f210d3" providerId="ADAL" clId="{14981501-CC0D-469E-B63E-E1F935AE39BD}" dt="2023-04-20T08:30:38.320" v="283" actId="2696"/>
          <pc:sldLayoutMkLst>
            <pc:docMk/>
            <pc:sldMasterMk cId="3975197264" sldId="2147485273"/>
            <pc:sldLayoutMk cId="2835146602" sldId="2147485298"/>
          </pc:sldLayoutMkLst>
        </pc:sldLayoutChg>
        <pc:sldLayoutChg chg="del">
          <pc:chgData name="Keita Shimizu" userId="a8208833-ebd3-4774-b506-484047f210d3" providerId="ADAL" clId="{14981501-CC0D-469E-B63E-E1F935AE39BD}" dt="2023-04-20T08:30:38.320" v="284" actId="2696"/>
          <pc:sldLayoutMkLst>
            <pc:docMk/>
            <pc:sldMasterMk cId="3975197264" sldId="2147485273"/>
            <pc:sldLayoutMk cId="3398766733" sldId="2147485299"/>
          </pc:sldLayoutMkLst>
        </pc:sldLayoutChg>
        <pc:sldLayoutChg chg="del">
          <pc:chgData name="Keita Shimizu" userId="a8208833-ebd3-4774-b506-484047f210d3" providerId="ADAL" clId="{14981501-CC0D-469E-B63E-E1F935AE39BD}" dt="2023-04-20T08:30:38.336" v="285" actId="2696"/>
          <pc:sldLayoutMkLst>
            <pc:docMk/>
            <pc:sldMasterMk cId="3975197264" sldId="2147485273"/>
            <pc:sldLayoutMk cId="1907320795" sldId="2147485300"/>
          </pc:sldLayoutMkLst>
        </pc:sldLayoutChg>
        <pc:sldLayoutChg chg="del">
          <pc:chgData name="Keita Shimizu" userId="a8208833-ebd3-4774-b506-484047f210d3" providerId="ADAL" clId="{14981501-CC0D-469E-B63E-E1F935AE39BD}" dt="2023-04-20T08:30:38.336" v="286" actId="2696"/>
          <pc:sldLayoutMkLst>
            <pc:docMk/>
            <pc:sldMasterMk cId="3975197264" sldId="2147485273"/>
            <pc:sldLayoutMk cId="3631855046" sldId="2147485301"/>
          </pc:sldLayoutMkLst>
        </pc:sldLayoutChg>
        <pc:sldLayoutChg chg="del">
          <pc:chgData name="Keita Shimizu" userId="a8208833-ebd3-4774-b506-484047f210d3" providerId="ADAL" clId="{14981501-CC0D-469E-B63E-E1F935AE39BD}" dt="2023-04-20T08:30:38.336" v="287" actId="2696"/>
          <pc:sldLayoutMkLst>
            <pc:docMk/>
            <pc:sldMasterMk cId="3975197264" sldId="2147485273"/>
            <pc:sldLayoutMk cId="3816049712" sldId="2147485302"/>
          </pc:sldLayoutMkLst>
        </pc:sldLayoutChg>
        <pc:sldLayoutChg chg="del">
          <pc:chgData name="Keita Shimizu" userId="a8208833-ebd3-4774-b506-484047f210d3" providerId="ADAL" clId="{14981501-CC0D-469E-B63E-E1F935AE39BD}" dt="2023-04-20T08:30:38.336" v="288" actId="2696"/>
          <pc:sldLayoutMkLst>
            <pc:docMk/>
            <pc:sldMasterMk cId="3975197264" sldId="2147485273"/>
            <pc:sldLayoutMk cId="3777165805" sldId="2147485303"/>
          </pc:sldLayoutMkLst>
        </pc:sldLayoutChg>
        <pc:sldLayoutChg chg="del">
          <pc:chgData name="Keita Shimizu" userId="a8208833-ebd3-4774-b506-484047f210d3" providerId="ADAL" clId="{14981501-CC0D-469E-B63E-E1F935AE39BD}" dt="2023-04-20T08:30:38.336" v="289" actId="2696"/>
          <pc:sldLayoutMkLst>
            <pc:docMk/>
            <pc:sldMasterMk cId="3975197264" sldId="2147485273"/>
            <pc:sldLayoutMk cId="1116534616" sldId="2147485304"/>
          </pc:sldLayoutMkLst>
        </pc:sldLayoutChg>
        <pc:sldLayoutChg chg="del">
          <pc:chgData name="Keita Shimizu" userId="a8208833-ebd3-4774-b506-484047f210d3" providerId="ADAL" clId="{14981501-CC0D-469E-B63E-E1F935AE39BD}" dt="2023-04-20T08:30:38.354" v="290" actId="2696"/>
          <pc:sldLayoutMkLst>
            <pc:docMk/>
            <pc:sldMasterMk cId="3975197264" sldId="2147485273"/>
            <pc:sldLayoutMk cId="3040652782" sldId="2147485305"/>
          </pc:sldLayoutMkLst>
        </pc:sldLayoutChg>
        <pc:sldLayoutChg chg="del">
          <pc:chgData name="Keita Shimizu" userId="a8208833-ebd3-4774-b506-484047f210d3" providerId="ADAL" clId="{14981501-CC0D-469E-B63E-E1F935AE39BD}" dt="2023-04-20T08:30:38.354" v="291" actId="2696"/>
          <pc:sldLayoutMkLst>
            <pc:docMk/>
            <pc:sldMasterMk cId="3975197264" sldId="2147485273"/>
            <pc:sldLayoutMk cId="2739292030" sldId="2147485306"/>
          </pc:sldLayoutMkLst>
        </pc:sldLayoutChg>
      </pc:sldMasterChg>
      <pc:sldMasterChg chg="add del addSldLayout delSldLayout">
        <pc:chgData name="Keita Shimizu" userId="a8208833-ebd3-4774-b506-484047f210d3" providerId="ADAL" clId="{14981501-CC0D-469E-B63E-E1F935AE39BD}" dt="2023-04-20T08:31:02.263" v="391" actId="2696"/>
        <pc:sldMasterMkLst>
          <pc:docMk/>
          <pc:sldMasterMk cId="3014290553" sldId="2147485316"/>
        </pc:sldMasterMkLst>
        <pc:sldLayoutChg chg="add del">
          <pc:chgData name="Keita Shimizu" userId="a8208833-ebd3-4774-b506-484047f210d3" providerId="ADAL" clId="{14981501-CC0D-469E-B63E-E1F935AE39BD}" dt="2023-04-20T08:31:02" v="359" actId="2696"/>
          <pc:sldLayoutMkLst>
            <pc:docMk/>
            <pc:sldMasterMk cId="3014290553" sldId="2147485316"/>
            <pc:sldLayoutMk cId="4025609775" sldId="2147485317"/>
          </pc:sldLayoutMkLst>
        </pc:sldLayoutChg>
        <pc:sldLayoutChg chg="add del">
          <pc:chgData name="Keita Shimizu" userId="a8208833-ebd3-4774-b506-484047f210d3" providerId="ADAL" clId="{14981501-CC0D-469E-B63E-E1F935AE39BD}" dt="2023-04-20T08:31:02.004" v="360" actId="2696"/>
          <pc:sldLayoutMkLst>
            <pc:docMk/>
            <pc:sldMasterMk cId="3014290553" sldId="2147485316"/>
            <pc:sldLayoutMk cId="2075623951" sldId="2147485318"/>
          </pc:sldLayoutMkLst>
        </pc:sldLayoutChg>
        <pc:sldLayoutChg chg="add del">
          <pc:chgData name="Keita Shimizu" userId="a8208833-ebd3-4774-b506-484047f210d3" providerId="ADAL" clId="{14981501-CC0D-469E-B63E-E1F935AE39BD}" dt="2023-04-20T08:31:02.015" v="361" actId="2696"/>
          <pc:sldLayoutMkLst>
            <pc:docMk/>
            <pc:sldMasterMk cId="3014290553" sldId="2147485316"/>
            <pc:sldLayoutMk cId="2615359344" sldId="2147485319"/>
          </pc:sldLayoutMkLst>
        </pc:sldLayoutChg>
        <pc:sldLayoutChg chg="add del">
          <pc:chgData name="Keita Shimizu" userId="a8208833-ebd3-4774-b506-484047f210d3" providerId="ADAL" clId="{14981501-CC0D-469E-B63E-E1F935AE39BD}" dt="2023-04-20T08:31:02.026" v="362" actId="2696"/>
          <pc:sldLayoutMkLst>
            <pc:docMk/>
            <pc:sldMasterMk cId="3014290553" sldId="2147485316"/>
            <pc:sldLayoutMk cId="2086815541" sldId="2147485320"/>
          </pc:sldLayoutMkLst>
        </pc:sldLayoutChg>
        <pc:sldLayoutChg chg="add del">
          <pc:chgData name="Keita Shimizu" userId="a8208833-ebd3-4774-b506-484047f210d3" providerId="ADAL" clId="{14981501-CC0D-469E-B63E-E1F935AE39BD}" dt="2023-04-20T08:31:02.026" v="363" actId="2696"/>
          <pc:sldLayoutMkLst>
            <pc:docMk/>
            <pc:sldMasterMk cId="3014290553" sldId="2147485316"/>
            <pc:sldLayoutMk cId="3176607932" sldId="2147485321"/>
          </pc:sldLayoutMkLst>
        </pc:sldLayoutChg>
        <pc:sldLayoutChg chg="add del">
          <pc:chgData name="Keita Shimizu" userId="a8208833-ebd3-4774-b506-484047f210d3" providerId="ADAL" clId="{14981501-CC0D-469E-B63E-E1F935AE39BD}" dt="2023-04-20T08:31:02.042" v="364" actId="2696"/>
          <pc:sldLayoutMkLst>
            <pc:docMk/>
            <pc:sldMasterMk cId="3014290553" sldId="2147485316"/>
            <pc:sldLayoutMk cId="4116966404" sldId="2147485322"/>
          </pc:sldLayoutMkLst>
        </pc:sldLayoutChg>
        <pc:sldLayoutChg chg="add del">
          <pc:chgData name="Keita Shimizu" userId="a8208833-ebd3-4774-b506-484047f210d3" providerId="ADAL" clId="{14981501-CC0D-469E-B63E-E1F935AE39BD}" dt="2023-04-20T08:31:02.042" v="365" actId="2696"/>
          <pc:sldLayoutMkLst>
            <pc:docMk/>
            <pc:sldMasterMk cId="3014290553" sldId="2147485316"/>
            <pc:sldLayoutMk cId="2482214282" sldId="2147485323"/>
          </pc:sldLayoutMkLst>
        </pc:sldLayoutChg>
        <pc:sldLayoutChg chg="add del">
          <pc:chgData name="Keita Shimizu" userId="a8208833-ebd3-4774-b506-484047f210d3" providerId="ADAL" clId="{14981501-CC0D-469E-B63E-E1F935AE39BD}" dt="2023-04-20T08:31:02.058" v="366" actId="2696"/>
          <pc:sldLayoutMkLst>
            <pc:docMk/>
            <pc:sldMasterMk cId="3014290553" sldId="2147485316"/>
            <pc:sldLayoutMk cId="2508942529" sldId="2147485324"/>
          </pc:sldLayoutMkLst>
        </pc:sldLayoutChg>
        <pc:sldLayoutChg chg="add del">
          <pc:chgData name="Keita Shimizu" userId="a8208833-ebd3-4774-b506-484047f210d3" providerId="ADAL" clId="{14981501-CC0D-469E-B63E-E1F935AE39BD}" dt="2023-04-20T08:31:02.058" v="367" actId="2696"/>
          <pc:sldLayoutMkLst>
            <pc:docMk/>
            <pc:sldMasterMk cId="3014290553" sldId="2147485316"/>
            <pc:sldLayoutMk cId="381731389" sldId="2147485325"/>
          </pc:sldLayoutMkLst>
        </pc:sldLayoutChg>
        <pc:sldLayoutChg chg="add del">
          <pc:chgData name="Keita Shimizu" userId="a8208833-ebd3-4774-b506-484047f210d3" providerId="ADAL" clId="{14981501-CC0D-469E-B63E-E1F935AE39BD}" dt="2023-04-20T08:31:02.073" v="368" actId="2696"/>
          <pc:sldLayoutMkLst>
            <pc:docMk/>
            <pc:sldMasterMk cId="3014290553" sldId="2147485316"/>
            <pc:sldLayoutMk cId="1051688038" sldId="2147485326"/>
          </pc:sldLayoutMkLst>
        </pc:sldLayoutChg>
        <pc:sldLayoutChg chg="add del">
          <pc:chgData name="Keita Shimizu" userId="a8208833-ebd3-4774-b506-484047f210d3" providerId="ADAL" clId="{14981501-CC0D-469E-B63E-E1F935AE39BD}" dt="2023-04-20T08:31:02.073" v="369" actId="2696"/>
          <pc:sldLayoutMkLst>
            <pc:docMk/>
            <pc:sldMasterMk cId="3014290553" sldId="2147485316"/>
            <pc:sldLayoutMk cId="2299769557" sldId="2147485327"/>
          </pc:sldLayoutMkLst>
        </pc:sldLayoutChg>
        <pc:sldLayoutChg chg="add del">
          <pc:chgData name="Keita Shimizu" userId="a8208833-ebd3-4774-b506-484047f210d3" providerId="ADAL" clId="{14981501-CC0D-469E-B63E-E1F935AE39BD}" dt="2023-04-20T08:31:02.089" v="370" actId="2696"/>
          <pc:sldLayoutMkLst>
            <pc:docMk/>
            <pc:sldMasterMk cId="3014290553" sldId="2147485316"/>
            <pc:sldLayoutMk cId="1551883970" sldId="2147485328"/>
          </pc:sldLayoutMkLst>
        </pc:sldLayoutChg>
        <pc:sldLayoutChg chg="add del">
          <pc:chgData name="Keita Shimizu" userId="a8208833-ebd3-4774-b506-484047f210d3" providerId="ADAL" clId="{14981501-CC0D-469E-B63E-E1F935AE39BD}" dt="2023-04-20T08:31:02.105" v="371" actId="2696"/>
          <pc:sldLayoutMkLst>
            <pc:docMk/>
            <pc:sldMasterMk cId="3014290553" sldId="2147485316"/>
            <pc:sldLayoutMk cId="890511925" sldId="2147485329"/>
          </pc:sldLayoutMkLst>
        </pc:sldLayoutChg>
        <pc:sldLayoutChg chg="add del">
          <pc:chgData name="Keita Shimizu" userId="a8208833-ebd3-4774-b506-484047f210d3" providerId="ADAL" clId="{14981501-CC0D-469E-B63E-E1F935AE39BD}" dt="2023-04-20T08:31:02.105" v="372" actId="2696"/>
          <pc:sldLayoutMkLst>
            <pc:docMk/>
            <pc:sldMasterMk cId="3014290553" sldId="2147485316"/>
            <pc:sldLayoutMk cId="2825462649" sldId="2147485330"/>
          </pc:sldLayoutMkLst>
        </pc:sldLayoutChg>
        <pc:sldLayoutChg chg="add del">
          <pc:chgData name="Keita Shimizu" userId="a8208833-ebd3-4774-b506-484047f210d3" providerId="ADAL" clId="{14981501-CC0D-469E-B63E-E1F935AE39BD}" dt="2023-04-20T08:31:02.121" v="373" actId="2696"/>
          <pc:sldLayoutMkLst>
            <pc:docMk/>
            <pc:sldMasterMk cId="3014290553" sldId="2147485316"/>
            <pc:sldLayoutMk cId="3448933777" sldId="2147485331"/>
          </pc:sldLayoutMkLst>
        </pc:sldLayoutChg>
        <pc:sldLayoutChg chg="add del">
          <pc:chgData name="Keita Shimizu" userId="a8208833-ebd3-4774-b506-484047f210d3" providerId="ADAL" clId="{14981501-CC0D-469E-B63E-E1F935AE39BD}" dt="2023-04-20T08:31:02.121" v="374" actId="2696"/>
          <pc:sldLayoutMkLst>
            <pc:docMk/>
            <pc:sldMasterMk cId="3014290553" sldId="2147485316"/>
            <pc:sldLayoutMk cId="694819881" sldId="2147485332"/>
          </pc:sldLayoutMkLst>
        </pc:sldLayoutChg>
        <pc:sldLayoutChg chg="add del">
          <pc:chgData name="Keita Shimizu" userId="a8208833-ebd3-4774-b506-484047f210d3" providerId="ADAL" clId="{14981501-CC0D-469E-B63E-E1F935AE39BD}" dt="2023-04-20T08:31:02.137" v="375" actId="2696"/>
          <pc:sldLayoutMkLst>
            <pc:docMk/>
            <pc:sldMasterMk cId="3014290553" sldId="2147485316"/>
            <pc:sldLayoutMk cId="2617493859" sldId="2147485333"/>
          </pc:sldLayoutMkLst>
        </pc:sldLayoutChg>
        <pc:sldLayoutChg chg="add del">
          <pc:chgData name="Keita Shimizu" userId="a8208833-ebd3-4774-b506-484047f210d3" providerId="ADAL" clId="{14981501-CC0D-469E-B63E-E1F935AE39BD}" dt="2023-04-20T08:31:02.153" v="376" actId="2696"/>
          <pc:sldLayoutMkLst>
            <pc:docMk/>
            <pc:sldMasterMk cId="3014290553" sldId="2147485316"/>
            <pc:sldLayoutMk cId="3565082658" sldId="2147485334"/>
          </pc:sldLayoutMkLst>
        </pc:sldLayoutChg>
        <pc:sldLayoutChg chg="add del">
          <pc:chgData name="Keita Shimizu" userId="a8208833-ebd3-4774-b506-484047f210d3" providerId="ADAL" clId="{14981501-CC0D-469E-B63E-E1F935AE39BD}" dt="2023-04-20T08:31:02.153" v="377" actId="2696"/>
          <pc:sldLayoutMkLst>
            <pc:docMk/>
            <pc:sldMasterMk cId="3014290553" sldId="2147485316"/>
            <pc:sldLayoutMk cId="3474282687" sldId="2147485335"/>
          </pc:sldLayoutMkLst>
        </pc:sldLayoutChg>
        <pc:sldLayoutChg chg="add del">
          <pc:chgData name="Keita Shimizu" userId="a8208833-ebd3-4774-b506-484047f210d3" providerId="ADAL" clId="{14981501-CC0D-469E-B63E-E1F935AE39BD}" dt="2023-04-20T08:31:02.168" v="378" actId="2696"/>
          <pc:sldLayoutMkLst>
            <pc:docMk/>
            <pc:sldMasterMk cId="3014290553" sldId="2147485316"/>
            <pc:sldLayoutMk cId="4241977958" sldId="2147485336"/>
          </pc:sldLayoutMkLst>
        </pc:sldLayoutChg>
        <pc:sldLayoutChg chg="add del">
          <pc:chgData name="Keita Shimizu" userId="a8208833-ebd3-4774-b506-484047f210d3" providerId="ADAL" clId="{14981501-CC0D-469E-B63E-E1F935AE39BD}" dt="2023-04-20T08:31:02.184" v="379" actId="2696"/>
          <pc:sldLayoutMkLst>
            <pc:docMk/>
            <pc:sldMasterMk cId="3014290553" sldId="2147485316"/>
            <pc:sldLayoutMk cId="3432522670" sldId="2147485337"/>
          </pc:sldLayoutMkLst>
        </pc:sldLayoutChg>
        <pc:sldLayoutChg chg="add del">
          <pc:chgData name="Keita Shimizu" userId="a8208833-ebd3-4774-b506-484047f210d3" providerId="ADAL" clId="{14981501-CC0D-469E-B63E-E1F935AE39BD}" dt="2023-04-20T08:31:02.200" v="380" actId="2696"/>
          <pc:sldLayoutMkLst>
            <pc:docMk/>
            <pc:sldMasterMk cId="3014290553" sldId="2147485316"/>
            <pc:sldLayoutMk cId="1018343383" sldId="2147485338"/>
          </pc:sldLayoutMkLst>
        </pc:sldLayoutChg>
        <pc:sldLayoutChg chg="add del">
          <pc:chgData name="Keita Shimizu" userId="a8208833-ebd3-4774-b506-484047f210d3" providerId="ADAL" clId="{14981501-CC0D-469E-B63E-E1F935AE39BD}" dt="2023-04-20T08:31:02.204" v="381" actId="2696"/>
          <pc:sldLayoutMkLst>
            <pc:docMk/>
            <pc:sldMasterMk cId="3014290553" sldId="2147485316"/>
            <pc:sldLayoutMk cId="4139942127" sldId="2147485339"/>
          </pc:sldLayoutMkLst>
        </pc:sldLayoutChg>
        <pc:sldLayoutChg chg="add del">
          <pc:chgData name="Keita Shimizu" userId="a8208833-ebd3-4774-b506-484047f210d3" providerId="ADAL" clId="{14981501-CC0D-469E-B63E-E1F935AE39BD}" dt="2023-04-20T08:31:02.216" v="382" actId="2696"/>
          <pc:sldLayoutMkLst>
            <pc:docMk/>
            <pc:sldMasterMk cId="3014290553" sldId="2147485316"/>
            <pc:sldLayoutMk cId="2993312366" sldId="2147485340"/>
          </pc:sldLayoutMkLst>
        </pc:sldLayoutChg>
        <pc:sldLayoutChg chg="add del">
          <pc:chgData name="Keita Shimizu" userId="a8208833-ebd3-4774-b506-484047f210d3" providerId="ADAL" clId="{14981501-CC0D-469E-B63E-E1F935AE39BD}" dt="2023-04-20T08:31:02.216" v="383" actId="2696"/>
          <pc:sldLayoutMkLst>
            <pc:docMk/>
            <pc:sldMasterMk cId="3014290553" sldId="2147485316"/>
            <pc:sldLayoutMk cId="1210492115" sldId="2147485341"/>
          </pc:sldLayoutMkLst>
        </pc:sldLayoutChg>
        <pc:sldLayoutChg chg="add del">
          <pc:chgData name="Keita Shimizu" userId="a8208833-ebd3-4774-b506-484047f210d3" providerId="ADAL" clId="{14981501-CC0D-469E-B63E-E1F935AE39BD}" dt="2023-04-20T08:31:02.216" v="384" actId="2696"/>
          <pc:sldLayoutMkLst>
            <pc:docMk/>
            <pc:sldMasterMk cId="3014290553" sldId="2147485316"/>
            <pc:sldLayoutMk cId="1815766721" sldId="2147485342"/>
          </pc:sldLayoutMkLst>
        </pc:sldLayoutChg>
        <pc:sldLayoutChg chg="add del">
          <pc:chgData name="Keita Shimizu" userId="a8208833-ebd3-4774-b506-484047f210d3" providerId="ADAL" clId="{14981501-CC0D-469E-B63E-E1F935AE39BD}" dt="2023-04-20T08:31:02.231" v="385" actId="2696"/>
          <pc:sldLayoutMkLst>
            <pc:docMk/>
            <pc:sldMasterMk cId="3014290553" sldId="2147485316"/>
            <pc:sldLayoutMk cId="323695346" sldId="2147485343"/>
          </pc:sldLayoutMkLst>
        </pc:sldLayoutChg>
        <pc:sldLayoutChg chg="add del">
          <pc:chgData name="Keita Shimizu" userId="a8208833-ebd3-4774-b506-484047f210d3" providerId="ADAL" clId="{14981501-CC0D-469E-B63E-E1F935AE39BD}" dt="2023-04-20T08:31:02.231" v="386" actId="2696"/>
          <pc:sldLayoutMkLst>
            <pc:docMk/>
            <pc:sldMasterMk cId="3014290553" sldId="2147485316"/>
            <pc:sldLayoutMk cId="3563403737" sldId="2147485344"/>
          </pc:sldLayoutMkLst>
        </pc:sldLayoutChg>
        <pc:sldLayoutChg chg="add del">
          <pc:chgData name="Keita Shimizu" userId="a8208833-ebd3-4774-b506-484047f210d3" providerId="ADAL" clId="{14981501-CC0D-469E-B63E-E1F935AE39BD}" dt="2023-04-20T08:31:02.247" v="387" actId="2696"/>
          <pc:sldLayoutMkLst>
            <pc:docMk/>
            <pc:sldMasterMk cId="3014290553" sldId="2147485316"/>
            <pc:sldLayoutMk cId="1686044719" sldId="2147485345"/>
          </pc:sldLayoutMkLst>
        </pc:sldLayoutChg>
        <pc:sldLayoutChg chg="add del">
          <pc:chgData name="Keita Shimizu" userId="a8208833-ebd3-4774-b506-484047f210d3" providerId="ADAL" clId="{14981501-CC0D-469E-B63E-E1F935AE39BD}" dt="2023-04-20T08:31:02.247" v="388" actId="2696"/>
          <pc:sldLayoutMkLst>
            <pc:docMk/>
            <pc:sldMasterMk cId="3014290553" sldId="2147485316"/>
            <pc:sldLayoutMk cId="2969775969" sldId="2147485346"/>
          </pc:sldLayoutMkLst>
        </pc:sldLayoutChg>
        <pc:sldLayoutChg chg="add del">
          <pc:chgData name="Keita Shimizu" userId="a8208833-ebd3-4774-b506-484047f210d3" providerId="ADAL" clId="{14981501-CC0D-469E-B63E-E1F935AE39BD}" dt="2023-04-20T08:31:02.247" v="389" actId="2696"/>
          <pc:sldLayoutMkLst>
            <pc:docMk/>
            <pc:sldMasterMk cId="3014290553" sldId="2147485316"/>
            <pc:sldLayoutMk cId="1274381334" sldId="2147485347"/>
          </pc:sldLayoutMkLst>
        </pc:sldLayoutChg>
        <pc:sldLayoutChg chg="add del">
          <pc:chgData name="Keita Shimizu" userId="a8208833-ebd3-4774-b506-484047f210d3" providerId="ADAL" clId="{14981501-CC0D-469E-B63E-E1F935AE39BD}" dt="2023-04-20T08:31:02.263" v="390" actId="2696"/>
          <pc:sldLayoutMkLst>
            <pc:docMk/>
            <pc:sldMasterMk cId="3014290553" sldId="2147485316"/>
            <pc:sldLayoutMk cId="3712006690" sldId="2147485348"/>
          </pc:sldLayoutMkLst>
        </pc:sldLayoutChg>
      </pc:sldMasterChg>
    </pc:docChg>
  </pc:docChgLst>
  <pc:docChgLst>
    <pc:chgData name="Keita Shimizu" userId="a8208833-ebd3-4774-b506-484047f210d3" providerId="ADAL" clId="{79143487-56D1-4254-9EB6-35504FB414A1}"/>
    <pc:docChg chg="undo redo custSel mod addSld delSld modSld sldOrd modMainMaster modSection">
      <pc:chgData name="Keita Shimizu" userId="a8208833-ebd3-4774-b506-484047f210d3" providerId="ADAL" clId="{79143487-56D1-4254-9EB6-35504FB414A1}" dt="2025-07-10T11:51:09.156" v="31564" actId="47"/>
      <pc:docMkLst>
        <pc:docMk/>
      </pc:docMkLst>
      <pc:sldChg chg="del">
        <pc:chgData name="Keita Shimizu" userId="a8208833-ebd3-4774-b506-484047f210d3" providerId="ADAL" clId="{79143487-56D1-4254-9EB6-35504FB414A1}" dt="2025-07-10T11:51:09.156" v="31564" actId="47"/>
        <pc:sldMkLst>
          <pc:docMk/>
          <pc:sldMk cId="2098741677" sldId="2123258684"/>
        </pc:sldMkLst>
      </pc:sldChg>
      <pc:sldChg chg="modSp mod">
        <pc:chgData name="Keita Shimizu" userId="a8208833-ebd3-4774-b506-484047f210d3" providerId="ADAL" clId="{79143487-56D1-4254-9EB6-35504FB414A1}" dt="2025-07-07T01:36:22.888" v="48" actId="20577"/>
        <pc:sldMkLst>
          <pc:docMk/>
          <pc:sldMk cId="4021354786" sldId="2123258686"/>
        </pc:sldMkLst>
        <pc:spChg chg="mod">
          <ac:chgData name="Keita Shimizu" userId="a8208833-ebd3-4774-b506-484047f210d3" providerId="ADAL" clId="{79143487-56D1-4254-9EB6-35504FB414A1}" dt="2025-07-07T01:36:22.888" v="48" actId="20577"/>
          <ac:spMkLst>
            <pc:docMk/>
            <pc:sldMk cId="4021354786" sldId="2123258686"/>
            <ac:spMk id="3" creationId="{79C0999E-E5B9-A4B8-372F-8BB12F06BC4C}"/>
          </ac:spMkLst>
        </pc:spChg>
      </pc:sldChg>
      <pc:sldChg chg="modSp mod">
        <pc:chgData name="Keita Shimizu" userId="a8208833-ebd3-4774-b506-484047f210d3" providerId="ADAL" clId="{79143487-56D1-4254-9EB6-35504FB414A1}" dt="2025-07-09T11:42:36.862" v="23337" actId="20577"/>
        <pc:sldMkLst>
          <pc:docMk/>
          <pc:sldMk cId="2335187452" sldId="2123258687"/>
        </pc:sldMkLst>
        <pc:spChg chg="mod">
          <ac:chgData name="Keita Shimizu" userId="a8208833-ebd3-4774-b506-484047f210d3" providerId="ADAL" clId="{79143487-56D1-4254-9EB6-35504FB414A1}" dt="2025-07-09T11:42:36.862" v="23337" actId="20577"/>
          <ac:spMkLst>
            <pc:docMk/>
            <pc:sldMk cId="2335187452" sldId="2123258687"/>
            <ac:spMk id="2" creationId="{14F1FB44-A406-0DD1-5014-33FC581B9509}"/>
          </ac:spMkLst>
        </pc:spChg>
        <pc:spChg chg="mod">
          <ac:chgData name="Keita Shimizu" userId="a8208833-ebd3-4774-b506-484047f210d3" providerId="ADAL" clId="{79143487-56D1-4254-9EB6-35504FB414A1}" dt="2025-07-09T11:42:25.672" v="23335" actId="20577"/>
          <ac:spMkLst>
            <pc:docMk/>
            <pc:sldMk cId="2335187452" sldId="2123258687"/>
            <ac:spMk id="3" creationId="{FF552790-2490-C199-96D9-69D2B514F523}"/>
          </ac:spMkLst>
        </pc:spChg>
        <pc:spChg chg="mod">
          <ac:chgData name="Keita Shimizu" userId="a8208833-ebd3-4774-b506-484047f210d3" providerId="ADAL" clId="{79143487-56D1-4254-9EB6-35504FB414A1}" dt="2025-07-09T11:40:30.499" v="22963" actId="20577"/>
          <ac:spMkLst>
            <pc:docMk/>
            <pc:sldMk cId="2335187452" sldId="2123258687"/>
            <ac:spMk id="5" creationId="{DB18AD92-0222-43A1-FA37-F90775579A8A}"/>
          </ac:spMkLst>
        </pc:spChg>
        <pc:spChg chg="mod">
          <ac:chgData name="Keita Shimizu" userId="a8208833-ebd3-4774-b506-484047f210d3" providerId="ADAL" clId="{79143487-56D1-4254-9EB6-35504FB414A1}" dt="2025-07-09T11:40:19.234" v="22920" actId="14100"/>
          <ac:spMkLst>
            <pc:docMk/>
            <pc:sldMk cId="2335187452" sldId="2123258687"/>
            <ac:spMk id="6" creationId="{D7C78D50-ACE8-EC60-DF31-F0E11F793969}"/>
          </ac:spMkLst>
        </pc:spChg>
      </pc:sldChg>
      <pc:sldChg chg="del">
        <pc:chgData name="Keita Shimizu" userId="a8208833-ebd3-4774-b506-484047f210d3" providerId="ADAL" clId="{79143487-56D1-4254-9EB6-35504FB414A1}" dt="2025-07-07T01:36:49.246" v="50" actId="47"/>
        <pc:sldMkLst>
          <pc:docMk/>
          <pc:sldMk cId="2249268652" sldId="2123258689"/>
        </pc:sldMkLst>
      </pc:sldChg>
      <pc:sldChg chg="addSp delSp modSp del mod">
        <pc:chgData name="Keita Shimizu" userId="a8208833-ebd3-4774-b506-484047f210d3" providerId="ADAL" clId="{79143487-56D1-4254-9EB6-35504FB414A1}" dt="2025-07-10T11:17:54.871" v="29842" actId="47"/>
        <pc:sldMkLst>
          <pc:docMk/>
          <pc:sldMk cId="679659632" sldId="2123258690"/>
        </pc:sldMkLst>
        <pc:spChg chg="del">
          <ac:chgData name="Keita Shimizu" userId="a8208833-ebd3-4774-b506-484047f210d3" providerId="ADAL" clId="{79143487-56D1-4254-9EB6-35504FB414A1}" dt="2025-07-10T11:14:56.008" v="29826" actId="478"/>
          <ac:spMkLst>
            <pc:docMk/>
            <pc:sldMk cId="679659632" sldId="2123258690"/>
            <ac:spMk id="3" creationId="{B391D40E-A972-E633-E7C9-B2AD43854C1B}"/>
          </ac:spMkLst>
        </pc:spChg>
        <pc:spChg chg="add mod">
          <ac:chgData name="Keita Shimizu" userId="a8208833-ebd3-4774-b506-484047f210d3" providerId="ADAL" clId="{79143487-56D1-4254-9EB6-35504FB414A1}" dt="2025-07-09T06:32:39.108" v="18918" actId="20577"/>
          <ac:spMkLst>
            <pc:docMk/>
            <pc:sldMk cId="679659632" sldId="2123258690"/>
            <ac:spMk id="6" creationId="{383D66A3-973A-B4E2-7A4B-044B760B77F1}"/>
          </ac:spMkLst>
        </pc:spChg>
        <pc:picChg chg="add del mod">
          <ac:chgData name="Keita Shimizu" userId="a8208833-ebd3-4774-b506-484047f210d3" providerId="ADAL" clId="{79143487-56D1-4254-9EB6-35504FB414A1}" dt="2025-07-10T11:17:53.018" v="29841" actId="21"/>
          <ac:picMkLst>
            <pc:docMk/>
            <pc:sldMk cId="679659632" sldId="2123258690"/>
            <ac:picMk id="8" creationId="{2F9255E6-25ED-FB06-8ED0-18F9EAE0F0F8}"/>
          </ac:picMkLst>
        </pc:picChg>
        <pc:picChg chg="add del mod">
          <ac:chgData name="Keita Shimizu" userId="a8208833-ebd3-4774-b506-484047f210d3" providerId="ADAL" clId="{79143487-56D1-4254-9EB6-35504FB414A1}" dt="2025-07-10T11:17:53.018" v="29841" actId="21"/>
          <ac:picMkLst>
            <pc:docMk/>
            <pc:sldMk cId="679659632" sldId="2123258690"/>
            <ac:picMk id="10" creationId="{83AEA771-9983-ADEE-160C-4D497D080DA2}"/>
          </ac:picMkLst>
        </pc:picChg>
        <pc:picChg chg="add del mod">
          <ac:chgData name="Keita Shimizu" userId="a8208833-ebd3-4774-b506-484047f210d3" providerId="ADAL" clId="{79143487-56D1-4254-9EB6-35504FB414A1}" dt="2025-07-10T11:17:53.018" v="29841" actId="21"/>
          <ac:picMkLst>
            <pc:docMk/>
            <pc:sldMk cId="679659632" sldId="2123258690"/>
            <ac:picMk id="12" creationId="{B3860C37-0DAA-EF87-A6D8-36C018C0AB0E}"/>
          </ac:picMkLst>
        </pc:picChg>
        <pc:picChg chg="add del mod">
          <ac:chgData name="Keita Shimizu" userId="a8208833-ebd3-4774-b506-484047f210d3" providerId="ADAL" clId="{79143487-56D1-4254-9EB6-35504FB414A1}" dt="2025-07-10T11:17:53.018" v="29841" actId="21"/>
          <ac:picMkLst>
            <pc:docMk/>
            <pc:sldMk cId="679659632" sldId="2123258690"/>
            <ac:picMk id="14" creationId="{8607DEF6-1DA2-506B-71DE-7F60AEF1F13E}"/>
          </ac:picMkLst>
        </pc:picChg>
      </pc:sldChg>
      <pc:sldChg chg="addSp delSp modSp mod">
        <pc:chgData name="Keita Shimizu" userId="a8208833-ebd3-4774-b506-484047f210d3" providerId="ADAL" clId="{79143487-56D1-4254-9EB6-35504FB414A1}" dt="2025-07-07T05:25:54.222" v="2452" actId="20577"/>
        <pc:sldMkLst>
          <pc:docMk/>
          <pc:sldMk cId="3460479440" sldId="2123258692"/>
        </pc:sldMkLst>
        <pc:spChg chg="mod">
          <ac:chgData name="Keita Shimizu" userId="a8208833-ebd3-4774-b506-484047f210d3" providerId="ADAL" clId="{79143487-56D1-4254-9EB6-35504FB414A1}" dt="2025-07-07T05:24:51.261" v="2139" actId="20577"/>
          <ac:spMkLst>
            <pc:docMk/>
            <pc:sldMk cId="3460479440" sldId="2123258692"/>
            <ac:spMk id="5" creationId="{A40AC06D-5513-FB16-3AB3-CF26447E7CD8}"/>
          </ac:spMkLst>
        </pc:spChg>
        <pc:spChg chg="add mod">
          <ac:chgData name="Keita Shimizu" userId="a8208833-ebd3-4774-b506-484047f210d3" providerId="ADAL" clId="{79143487-56D1-4254-9EB6-35504FB414A1}" dt="2025-07-07T02:46:11.320" v="289" actId="1076"/>
          <ac:spMkLst>
            <pc:docMk/>
            <pc:sldMk cId="3460479440" sldId="2123258692"/>
            <ac:spMk id="6" creationId="{59376B3B-5E7F-4047-D85C-0149F6600976}"/>
          </ac:spMkLst>
        </pc:spChg>
        <pc:spChg chg="add mod topLvl">
          <ac:chgData name="Keita Shimizu" userId="a8208833-ebd3-4774-b506-484047f210d3" providerId="ADAL" clId="{79143487-56D1-4254-9EB6-35504FB414A1}" dt="2025-07-07T03:01:22.985" v="413" actId="1076"/>
          <ac:spMkLst>
            <pc:docMk/>
            <pc:sldMk cId="3460479440" sldId="2123258692"/>
            <ac:spMk id="7" creationId="{C95968AB-27FF-8F3A-E107-C5DEBE6F70E5}"/>
          </ac:spMkLst>
        </pc:spChg>
        <pc:spChg chg="add mod topLvl">
          <ac:chgData name="Keita Shimizu" userId="a8208833-ebd3-4774-b506-484047f210d3" providerId="ADAL" clId="{79143487-56D1-4254-9EB6-35504FB414A1}" dt="2025-07-07T03:01:22.985" v="413" actId="1076"/>
          <ac:spMkLst>
            <pc:docMk/>
            <pc:sldMk cId="3460479440" sldId="2123258692"/>
            <ac:spMk id="8" creationId="{FC2384B4-8C13-E676-8BB1-4CB9CF5F3EE4}"/>
          </ac:spMkLst>
        </pc:spChg>
        <pc:spChg chg="add mod topLvl">
          <ac:chgData name="Keita Shimizu" userId="a8208833-ebd3-4774-b506-484047f210d3" providerId="ADAL" clId="{79143487-56D1-4254-9EB6-35504FB414A1}" dt="2025-07-07T03:01:22.985" v="413" actId="1076"/>
          <ac:spMkLst>
            <pc:docMk/>
            <pc:sldMk cId="3460479440" sldId="2123258692"/>
            <ac:spMk id="9" creationId="{AA42C00D-DAF6-063F-7C51-83D34A36AD8A}"/>
          </ac:spMkLst>
        </pc:spChg>
        <pc:spChg chg="mod">
          <ac:chgData name="Keita Shimizu" userId="a8208833-ebd3-4774-b506-484047f210d3" providerId="ADAL" clId="{79143487-56D1-4254-9EB6-35504FB414A1}" dt="2025-07-07T02:46:05.479" v="288" actId="1076"/>
          <ac:spMkLst>
            <pc:docMk/>
            <pc:sldMk cId="3460479440" sldId="2123258692"/>
            <ac:spMk id="11" creationId="{5487826D-1DE8-19AD-39AF-B6A06DFBF8B7}"/>
          </ac:spMkLst>
        </pc:spChg>
        <pc:spChg chg="mod">
          <ac:chgData name="Keita Shimizu" userId="a8208833-ebd3-4774-b506-484047f210d3" providerId="ADAL" clId="{79143487-56D1-4254-9EB6-35504FB414A1}" dt="2025-07-07T05:25:54.222" v="2452" actId="20577"/>
          <ac:spMkLst>
            <pc:docMk/>
            <pc:sldMk cId="3460479440" sldId="2123258692"/>
            <ac:spMk id="12" creationId="{D6E1E9B4-A0AC-BF06-8A2A-0D893A157EAE}"/>
          </ac:spMkLst>
        </pc:spChg>
        <pc:spChg chg="mod topLvl">
          <ac:chgData name="Keita Shimizu" userId="a8208833-ebd3-4774-b506-484047f210d3" providerId="ADAL" clId="{79143487-56D1-4254-9EB6-35504FB414A1}" dt="2025-07-07T02:46:25.886" v="296" actId="1076"/>
          <ac:spMkLst>
            <pc:docMk/>
            <pc:sldMk cId="3460479440" sldId="2123258692"/>
            <ac:spMk id="13" creationId="{1CAC211A-6101-D0B5-0A60-2654895E00A3}"/>
          </ac:spMkLst>
        </pc:spChg>
        <pc:spChg chg="add mod">
          <ac:chgData name="Keita Shimizu" userId="a8208833-ebd3-4774-b506-484047f210d3" providerId="ADAL" clId="{79143487-56D1-4254-9EB6-35504FB414A1}" dt="2025-07-07T03:01:22.985" v="413" actId="1076"/>
          <ac:spMkLst>
            <pc:docMk/>
            <pc:sldMk cId="3460479440" sldId="2123258692"/>
            <ac:spMk id="15" creationId="{04630EB3-7600-8238-723C-E141308D3832}"/>
          </ac:spMkLst>
        </pc:spChg>
        <pc:spChg chg="add mod">
          <ac:chgData name="Keita Shimizu" userId="a8208833-ebd3-4774-b506-484047f210d3" providerId="ADAL" clId="{79143487-56D1-4254-9EB6-35504FB414A1}" dt="2025-07-07T03:01:22.985" v="413" actId="1076"/>
          <ac:spMkLst>
            <pc:docMk/>
            <pc:sldMk cId="3460479440" sldId="2123258692"/>
            <ac:spMk id="16" creationId="{02F9891F-F0D0-C827-CB94-ACBE3A6DC731}"/>
          </ac:spMkLst>
        </pc:spChg>
        <pc:spChg chg="add mod">
          <ac:chgData name="Keita Shimizu" userId="a8208833-ebd3-4774-b506-484047f210d3" providerId="ADAL" clId="{79143487-56D1-4254-9EB6-35504FB414A1}" dt="2025-07-07T03:01:22.985" v="413" actId="1076"/>
          <ac:spMkLst>
            <pc:docMk/>
            <pc:sldMk cId="3460479440" sldId="2123258692"/>
            <ac:spMk id="17" creationId="{B9A21748-2C13-9BE6-9FA6-6F2F9583F1A7}"/>
          </ac:spMkLst>
        </pc:spChg>
        <pc:spChg chg="add mod">
          <ac:chgData name="Keita Shimizu" userId="a8208833-ebd3-4774-b506-484047f210d3" providerId="ADAL" clId="{79143487-56D1-4254-9EB6-35504FB414A1}" dt="2025-07-07T03:02:19.570" v="672" actId="14100"/>
          <ac:spMkLst>
            <pc:docMk/>
            <pc:sldMk cId="3460479440" sldId="2123258692"/>
            <ac:spMk id="18" creationId="{B8033C8D-6C11-4945-88C6-EB8999B9EF9A}"/>
          </ac:spMkLst>
        </pc:spChg>
        <pc:picChg chg="add mod topLvl">
          <ac:chgData name="Keita Shimizu" userId="a8208833-ebd3-4774-b506-484047f210d3" providerId="ADAL" clId="{79143487-56D1-4254-9EB6-35504FB414A1}" dt="2025-07-07T03:02:26.647" v="675" actId="1076"/>
          <ac:picMkLst>
            <pc:docMk/>
            <pc:sldMk cId="3460479440" sldId="2123258692"/>
            <ac:picMk id="1026" creationId="{9DDD39BF-DD07-C7EE-25F0-1610E5AB923D}"/>
          </ac:picMkLst>
        </pc:picChg>
      </pc:sldChg>
      <pc:sldChg chg="addSp delSp modSp mod">
        <pc:chgData name="Keita Shimizu" userId="a8208833-ebd3-4774-b506-484047f210d3" providerId="ADAL" clId="{79143487-56D1-4254-9EB6-35504FB414A1}" dt="2025-07-10T04:46:41.041" v="25406" actId="1076"/>
        <pc:sldMkLst>
          <pc:docMk/>
          <pc:sldMk cId="2169868847" sldId="2123258693"/>
        </pc:sldMkLst>
        <pc:spChg chg="add mod">
          <ac:chgData name="Keita Shimizu" userId="a8208833-ebd3-4774-b506-484047f210d3" providerId="ADAL" clId="{79143487-56D1-4254-9EB6-35504FB414A1}" dt="2025-07-10T04:43:38.819" v="25305" actId="20577"/>
          <ac:spMkLst>
            <pc:docMk/>
            <pc:sldMk cId="2169868847" sldId="2123258693"/>
            <ac:spMk id="3" creationId="{D03981D1-575A-E5B8-69F9-08413E5DADFB}"/>
          </ac:spMkLst>
        </pc:spChg>
        <pc:spChg chg="mod">
          <ac:chgData name="Keita Shimizu" userId="a8208833-ebd3-4774-b506-484047f210d3" providerId="ADAL" clId="{79143487-56D1-4254-9EB6-35504FB414A1}" dt="2025-07-07T05:33:29.976" v="2532"/>
          <ac:spMkLst>
            <pc:docMk/>
            <pc:sldMk cId="2169868847" sldId="2123258693"/>
            <ac:spMk id="5" creationId="{B30E4A24-58D6-940C-FDCD-BB0F01A0F401}"/>
          </ac:spMkLst>
        </pc:spChg>
        <pc:spChg chg="add mod">
          <ac:chgData name="Keita Shimizu" userId="a8208833-ebd3-4774-b506-484047f210d3" providerId="ADAL" clId="{79143487-56D1-4254-9EB6-35504FB414A1}" dt="2025-07-10T01:23:16.404" v="23863" actId="20577"/>
          <ac:spMkLst>
            <pc:docMk/>
            <pc:sldMk cId="2169868847" sldId="2123258693"/>
            <ac:spMk id="6" creationId="{1EB35B71-358E-8331-A17E-F3179154F1C5}"/>
          </ac:spMkLst>
        </pc:spChg>
        <pc:spChg chg="add del mod">
          <ac:chgData name="Keita Shimizu" userId="a8208833-ebd3-4774-b506-484047f210d3" providerId="ADAL" clId="{79143487-56D1-4254-9EB6-35504FB414A1}" dt="2025-07-10T04:43:26.168" v="25300" actId="478"/>
          <ac:spMkLst>
            <pc:docMk/>
            <pc:sldMk cId="2169868847" sldId="2123258693"/>
            <ac:spMk id="7" creationId="{BA94DEB5-CBBA-455B-CEB6-D0E49D65FFB4}"/>
          </ac:spMkLst>
        </pc:spChg>
        <pc:spChg chg="add mod">
          <ac:chgData name="Keita Shimizu" userId="a8208833-ebd3-4774-b506-484047f210d3" providerId="ADAL" clId="{79143487-56D1-4254-9EB6-35504FB414A1}" dt="2025-07-07T05:37:18.441" v="2685" actId="20577"/>
          <ac:spMkLst>
            <pc:docMk/>
            <pc:sldMk cId="2169868847" sldId="2123258693"/>
            <ac:spMk id="9" creationId="{6409E14A-175B-5DD0-8B9D-C583F9C2A8F7}"/>
          </ac:spMkLst>
        </pc:spChg>
        <pc:spChg chg="add mod">
          <ac:chgData name="Keita Shimizu" userId="a8208833-ebd3-4774-b506-484047f210d3" providerId="ADAL" clId="{79143487-56D1-4254-9EB6-35504FB414A1}" dt="2025-07-09T11:35:08.425" v="22562"/>
          <ac:spMkLst>
            <pc:docMk/>
            <pc:sldMk cId="2169868847" sldId="2123258693"/>
            <ac:spMk id="10" creationId="{EE9A1F2B-DEDD-9721-C366-05257753A2AD}"/>
          </ac:spMkLst>
        </pc:spChg>
        <pc:spChg chg="add del mod">
          <ac:chgData name="Keita Shimizu" userId="a8208833-ebd3-4774-b506-484047f210d3" providerId="ADAL" clId="{79143487-56D1-4254-9EB6-35504FB414A1}" dt="2025-07-09T11:35:21.526" v="22565" actId="478"/>
          <ac:spMkLst>
            <pc:docMk/>
            <pc:sldMk cId="2169868847" sldId="2123258693"/>
            <ac:spMk id="11" creationId="{2A626568-77FA-D6D4-3F23-3DB331B5E2D5}"/>
          </ac:spMkLst>
        </pc:spChg>
        <pc:spChg chg="add mod">
          <ac:chgData name="Keita Shimizu" userId="a8208833-ebd3-4774-b506-484047f210d3" providerId="ADAL" clId="{79143487-56D1-4254-9EB6-35504FB414A1}" dt="2025-07-09T11:34:52.003" v="22535" actId="1076"/>
          <ac:spMkLst>
            <pc:docMk/>
            <pc:sldMk cId="2169868847" sldId="2123258693"/>
            <ac:spMk id="12" creationId="{D7B41760-F751-6CBC-D625-EFAB9F402E79}"/>
          </ac:spMkLst>
        </pc:spChg>
        <pc:spChg chg="add mod">
          <ac:chgData name="Keita Shimizu" userId="a8208833-ebd3-4774-b506-484047f210d3" providerId="ADAL" clId="{79143487-56D1-4254-9EB6-35504FB414A1}" dt="2025-07-10T01:04:28.336" v="23611" actId="404"/>
          <ac:spMkLst>
            <pc:docMk/>
            <pc:sldMk cId="2169868847" sldId="2123258693"/>
            <ac:spMk id="13" creationId="{E06E8E10-8AA6-17FF-5B62-0AE8E7BC868B}"/>
          </ac:spMkLst>
        </pc:spChg>
        <pc:spChg chg="add mod">
          <ac:chgData name="Keita Shimizu" userId="a8208833-ebd3-4774-b506-484047f210d3" providerId="ADAL" clId="{79143487-56D1-4254-9EB6-35504FB414A1}" dt="2025-07-07T06:42:20.144" v="4717" actId="20577"/>
          <ac:spMkLst>
            <pc:docMk/>
            <pc:sldMk cId="2169868847" sldId="2123258693"/>
            <ac:spMk id="14" creationId="{644D889C-7AA0-3F72-2052-813902BF7E58}"/>
          </ac:spMkLst>
        </pc:spChg>
        <pc:spChg chg="add mod">
          <ac:chgData name="Keita Shimizu" userId="a8208833-ebd3-4774-b506-484047f210d3" providerId="ADAL" clId="{79143487-56D1-4254-9EB6-35504FB414A1}" dt="2025-07-07T06:16:18.889" v="4450" actId="1076"/>
          <ac:spMkLst>
            <pc:docMk/>
            <pc:sldMk cId="2169868847" sldId="2123258693"/>
            <ac:spMk id="15" creationId="{A9FF77E2-A8C0-E7AD-9932-DB68375A3957}"/>
          </ac:spMkLst>
        </pc:spChg>
        <pc:spChg chg="add mod">
          <ac:chgData name="Keita Shimizu" userId="a8208833-ebd3-4774-b506-484047f210d3" providerId="ADAL" clId="{79143487-56D1-4254-9EB6-35504FB414A1}" dt="2025-07-10T04:42:46.523" v="25230" actId="571"/>
          <ac:spMkLst>
            <pc:docMk/>
            <pc:sldMk cId="2169868847" sldId="2123258693"/>
            <ac:spMk id="16" creationId="{09A1570B-C36D-84B7-F521-D36409CE1E2A}"/>
          </ac:spMkLst>
        </pc:spChg>
        <pc:spChg chg="add mod">
          <ac:chgData name="Keita Shimizu" userId="a8208833-ebd3-4774-b506-484047f210d3" providerId="ADAL" clId="{79143487-56D1-4254-9EB6-35504FB414A1}" dt="2025-07-10T00:59:14.831" v="23604" actId="20577"/>
          <ac:spMkLst>
            <pc:docMk/>
            <pc:sldMk cId="2169868847" sldId="2123258693"/>
            <ac:spMk id="17" creationId="{8B633F06-A29C-D8EE-D387-AA26A7E96D60}"/>
          </ac:spMkLst>
        </pc:spChg>
        <pc:spChg chg="add mod">
          <ac:chgData name="Keita Shimizu" userId="a8208833-ebd3-4774-b506-484047f210d3" providerId="ADAL" clId="{79143487-56D1-4254-9EB6-35504FB414A1}" dt="2025-07-10T04:46:41.041" v="25406" actId="1076"/>
          <ac:spMkLst>
            <pc:docMk/>
            <pc:sldMk cId="2169868847" sldId="2123258693"/>
            <ac:spMk id="19" creationId="{DB01B498-DADC-D780-45B8-F8F2C4558C8E}"/>
          </ac:spMkLst>
        </pc:spChg>
        <pc:cxnChg chg="add mod">
          <ac:chgData name="Keita Shimizu" userId="a8208833-ebd3-4774-b506-484047f210d3" providerId="ADAL" clId="{79143487-56D1-4254-9EB6-35504FB414A1}" dt="2025-07-07T05:23:20.595" v="2040"/>
          <ac:cxnSpMkLst>
            <pc:docMk/>
            <pc:sldMk cId="2169868847" sldId="2123258693"/>
            <ac:cxnSpMk id="8" creationId="{559D869E-64EE-09FA-B403-DF455A7DA09E}"/>
          </ac:cxnSpMkLst>
        </pc:cxnChg>
      </pc:sldChg>
      <pc:sldChg chg="delSp modSp del mod">
        <pc:chgData name="Keita Shimizu" userId="a8208833-ebd3-4774-b506-484047f210d3" providerId="ADAL" clId="{79143487-56D1-4254-9EB6-35504FB414A1}" dt="2025-07-10T05:03:57.953" v="26222" actId="47"/>
        <pc:sldMkLst>
          <pc:docMk/>
          <pc:sldMk cId="3972362515" sldId="2123258694"/>
        </pc:sldMkLst>
        <pc:spChg chg="mod">
          <ac:chgData name="Keita Shimizu" userId="a8208833-ebd3-4774-b506-484047f210d3" providerId="ADAL" clId="{79143487-56D1-4254-9EB6-35504FB414A1}" dt="2025-07-10T05:03:33.887" v="26218" actId="20577"/>
          <ac:spMkLst>
            <pc:docMk/>
            <pc:sldMk cId="3972362515" sldId="2123258694"/>
            <ac:spMk id="2" creationId="{EA0A55EA-DC06-23BB-1A8E-83C5976ED85C}"/>
          </ac:spMkLst>
        </pc:spChg>
        <pc:spChg chg="del">
          <ac:chgData name="Keita Shimizu" userId="a8208833-ebd3-4774-b506-484047f210d3" providerId="ADAL" clId="{79143487-56D1-4254-9EB6-35504FB414A1}" dt="2025-07-10T05:03:40.668" v="26219" actId="478"/>
          <ac:spMkLst>
            <pc:docMk/>
            <pc:sldMk cId="3972362515" sldId="2123258694"/>
            <ac:spMk id="8" creationId="{985B56B9-DD22-4D58-7896-5EB967F91A10}"/>
          </ac:spMkLst>
        </pc:spChg>
        <pc:spChg chg="del">
          <ac:chgData name="Keita Shimizu" userId="a8208833-ebd3-4774-b506-484047f210d3" providerId="ADAL" clId="{79143487-56D1-4254-9EB6-35504FB414A1}" dt="2025-07-10T05:03:40.668" v="26219" actId="478"/>
          <ac:spMkLst>
            <pc:docMk/>
            <pc:sldMk cId="3972362515" sldId="2123258694"/>
            <ac:spMk id="9" creationId="{5902ADB3-EE27-803E-8492-C498B12F9C74}"/>
          </ac:spMkLst>
        </pc:spChg>
        <pc:spChg chg="del">
          <ac:chgData name="Keita Shimizu" userId="a8208833-ebd3-4774-b506-484047f210d3" providerId="ADAL" clId="{79143487-56D1-4254-9EB6-35504FB414A1}" dt="2025-07-10T05:03:40.668" v="26219" actId="478"/>
          <ac:spMkLst>
            <pc:docMk/>
            <pc:sldMk cId="3972362515" sldId="2123258694"/>
            <ac:spMk id="10" creationId="{C3E35BEC-C5B5-D497-04A7-D10DF7F09D41}"/>
          </ac:spMkLst>
        </pc:spChg>
        <pc:spChg chg="mod">
          <ac:chgData name="Keita Shimizu" userId="a8208833-ebd3-4774-b506-484047f210d3" providerId="ADAL" clId="{79143487-56D1-4254-9EB6-35504FB414A1}" dt="2025-07-10T05:03:47.070" v="26220" actId="1076"/>
          <ac:spMkLst>
            <pc:docMk/>
            <pc:sldMk cId="3972362515" sldId="2123258694"/>
            <ac:spMk id="11" creationId="{E6887F3F-3B78-C797-55C6-CCD56F6CD9F2}"/>
          </ac:spMkLst>
        </pc:spChg>
        <pc:spChg chg="mod">
          <ac:chgData name="Keita Shimizu" userId="a8208833-ebd3-4774-b506-484047f210d3" providerId="ADAL" clId="{79143487-56D1-4254-9EB6-35504FB414A1}" dt="2025-07-10T05:03:47.070" v="26220" actId="1076"/>
          <ac:spMkLst>
            <pc:docMk/>
            <pc:sldMk cId="3972362515" sldId="2123258694"/>
            <ac:spMk id="14" creationId="{ECA3FAE1-9821-3F0E-1D17-53E031FFDAF3}"/>
          </ac:spMkLst>
        </pc:spChg>
        <pc:spChg chg="mod">
          <ac:chgData name="Keita Shimizu" userId="a8208833-ebd3-4774-b506-484047f210d3" providerId="ADAL" clId="{79143487-56D1-4254-9EB6-35504FB414A1}" dt="2025-07-10T05:03:47.070" v="26220" actId="1076"/>
          <ac:spMkLst>
            <pc:docMk/>
            <pc:sldMk cId="3972362515" sldId="2123258694"/>
            <ac:spMk id="15" creationId="{4C77802F-C0E0-E9C1-A834-6E1A41DAB6B2}"/>
          </ac:spMkLst>
        </pc:spChg>
        <pc:spChg chg="mod">
          <ac:chgData name="Keita Shimizu" userId="a8208833-ebd3-4774-b506-484047f210d3" providerId="ADAL" clId="{79143487-56D1-4254-9EB6-35504FB414A1}" dt="2025-07-10T05:03:47.070" v="26220" actId="1076"/>
          <ac:spMkLst>
            <pc:docMk/>
            <pc:sldMk cId="3972362515" sldId="2123258694"/>
            <ac:spMk id="18" creationId="{BA6872AF-3E97-6866-3B55-153B852AC3C2}"/>
          </ac:spMkLst>
        </pc:spChg>
        <pc:spChg chg="mod">
          <ac:chgData name="Keita Shimizu" userId="a8208833-ebd3-4774-b506-484047f210d3" providerId="ADAL" clId="{79143487-56D1-4254-9EB6-35504FB414A1}" dt="2025-07-10T05:03:47.070" v="26220" actId="1076"/>
          <ac:spMkLst>
            <pc:docMk/>
            <pc:sldMk cId="3972362515" sldId="2123258694"/>
            <ac:spMk id="19" creationId="{4E48ED38-9A27-1458-89E9-448FDA2C2E27}"/>
          </ac:spMkLst>
        </pc:spChg>
        <pc:spChg chg="mod">
          <ac:chgData name="Keita Shimizu" userId="a8208833-ebd3-4774-b506-484047f210d3" providerId="ADAL" clId="{79143487-56D1-4254-9EB6-35504FB414A1}" dt="2025-07-10T05:03:47.070" v="26220" actId="1076"/>
          <ac:spMkLst>
            <pc:docMk/>
            <pc:sldMk cId="3972362515" sldId="2123258694"/>
            <ac:spMk id="20" creationId="{AB090055-CC25-D171-2D2A-1F1583818E92}"/>
          </ac:spMkLst>
        </pc:spChg>
        <pc:spChg chg="mod">
          <ac:chgData name="Keita Shimizu" userId="a8208833-ebd3-4774-b506-484047f210d3" providerId="ADAL" clId="{79143487-56D1-4254-9EB6-35504FB414A1}" dt="2025-07-10T05:03:47.070" v="26220" actId="1076"/>
          <ac:spMkLst>
            <pc:docMk/>
            <pc:sldMk cId="3972362515" sldId="2123258694"/>
            <ac:spMk id="21" creationId="{B7C5CC00-DE66-43FE-118B-15B81FD36483}"/>
          </ac:spMkLst>
        </pc:spChg>
        <pc:spChg chg="del mod">
          <ac:chgData name="Keita Shimizu" userId="a8208833-ebd3-4774-b506-484047f210d3" providerId="ADAL" clId="{79143487-56D1-4254-9EB6-35504FB414A1}" dt="2025-07-10T05:03:40.668" v="26219" actId="478"/>
          <ac:spMkLst>
            <pc:docMk/>
            <pc:sldMk cId="3972362515" sldId="2123258694"/>
            <ac:spMk id="22" creationId="{FDAE594D-F4A8-E724-142D-60615DB87003}"/>
          </ac:spMkLst>
        </pc:spChg>
        <pc:spChg chg="del">
          <ac:chgData name="Keita Shimizu" userId="a8208833-ebd3-4774-b506-484047f210d3" providerId="ADAL" clId="{79143487-56D1-4254-9EB6-35504FB414A1}" dt="2025-07-10T05:03:40.668" v="26219" actId="478"/>
          <ac:spMkLst>
            <pc:docMk/>
            <pc:sldMk cId="3972362515" sldId="2123258694"/>
            <ac:spMk id="23" creationId="{D919C238-0932-43DD-C396-045B5283FD3A}"/>
          </ac:spMkLst>
        </pc:spChg>
        <pc:spChg chg="del">
          <ac:chgData name="Keita Shimizu" userId="a8208833-ebd3-4774-b506-484047f210d3" providerId="ADAL" clId="{79143487-56D1-4254-9EB6-35504FB414A1}" dt="2025-07-10T05:03:40.668" v="26219" actId="478"/>
          <ac:spMkLst>
            <pc:docMk/>
            <pc:sldMk cId="3972362515" sldId="2123258694"/>
            <ac:spMk id="24" creationId="{846955AE-A430-76D8-F907-5AA9FAFFE744}"/>
          </ac:spMkLst>
        </pc:spChg>
        <pc:spChg chg="del">
          <ac:chgData name="Keita Shimizu" userId="a8208833-ebd3-4774-b506-484047f210d3" providerId="ADAL" clId="{79143487-56D1-4254-9EB6-35504FB414A1}" dt="2025-07-10T05:03:40.668" v="26219" actId="478"/>
          <ac:spMkLst>
            <pc:docMk/>
            <pc:sldMk cId="3972362515" sldId="2123258694"/>
            <ac:spMk id="25" creationId="{54A9BB98-16DE-76E4-ECE5-40B2DB7E092E}"/>
          </ac:spMkLst>
        </pc:spChg>
        <pc:cxnChg chg="del">
          <ac:chgData name="Keita Shimizu" userId="a8208833-ebd3-4774-b506-484047f210d3" providerId="ADAL" clId="{79143487-56D1-4254-9EB6-35504FB414A1}" dt="2025-07-10T05:03:40.668" v="26219" actId="478"/>
          <ac:cxnSpMkLst>
            <pc:docMk/>
            <pc:sldMk cId="3972362515" sldId="2123258694"/>
            <ac:cxnSpMk id="13" creationId="{4D486820-72F1-4C07-062B-47CC45F7AE8F}"/>
          </ac:cxnSpMkLst>
        </pc:cxnChg>
      </pc:sldChg>
      <pc:sldChg chg="addSp delSp modSp mod">
        <pc:chgData name="Keita Shimizu" userId="a8208833-ebd3-4774-b506-484047f210d3" providerId="ADAL" clId="{79143487-56D1-4254-9EB6-35504FB414A1}" dt="2025-07-10T01:23:50.955" v="23888" actId="20577"/>
        <pc:sldMkLst>
          <pc:docMk/>
          <pc:sldMk cId="1113329043" sldId="2123258695"/>
        </pc:sldMkLst>
        <pc:spChg chg="mod">
          <ac:chgData name="Keita Shimizu" userId="a8208833-ebd3-4774-b506-484047f210d3" providerId="ADAL" clId="{79143487-56D1-4254-9EB6-35504FB414A1}" dt="2025-07-07T06:43:11.629" v="4813" actId="20577"/>
          <ac:spMkLst>
            <pc:docMk/>
            <pc:sldMk cId="1113329043" sldId="2123258695"/>
            <ac:spMk id="5" creationId="{6FCFAFF6-3E15-2024-029A-238FE06ED174}"/>
          </ac:spMkLst>
        </pc:spChg>
        <pc:spChg chg="add mod">
          <ac:chgData name="Keita Shimizu" userId="a8208833-ebd3-4774-b506-484047f210d3" providerId="ADAL" clId="{79143487-56D1-4254-9EB6-35504FB414A1}" dt="2025-07-10T01:12:15.139" v="23651" actId="20577"/>
          <ac:spMkLst>
            <pc:docMk/>
            <pc:sldMk cId="1113329043" sldId="2123258695"/>
            <ac:spMk id="9" creationId="{F52DE179-4479-2C33-1763-12BBCB5E9BD9}"/>
          </ac:spMkLst>
        </pc:spChg>
        <pc:spChg chg="add mod">
          <ac:chgData name="Keita Shimizu" userId="a8208833-ebd3-4774-b506-484047f210d3" providerId="ADAL" clId="{79143487-56D1-4254-9EB6-35504FB414A1}" dt="2025-07-07T06:51:22.204" v="5000" actId="1076"/>
          <ac:spMkLst>
            <pc:docMk/>
            <pc:sldMk cId="1113329043" sldId="2123258695"/>
            <ac:spMk id="10" creationId="{FA426D96-BF82-8E38-619E-3B304DD7D778}"/>
          </ac:spMkLst>
        </pc:spChg>
        <pc:spChg chg="add mod">
          <ac:chgData name="Keita Shimizu" userId="a8208833-ebd3-4774-b506-484047f210d3" providerId="ADAL" clId="{79143487-56D1-4254-9EB6-35504FB414A1}" dt="2025-07-08T06:02:07.848" v="7506" actId="1076"/>
          <ac:spMkLst>
            <pc:docMk/>
            <pc:sldMk cId="1113329043" sldId="2123258695"/>
            <ac:spMk id="11" creationId="{8CACEC63-7ACE-A809-1932-EFF6F1CC3E3C}"/>
          </ac:spMkLst>
        </pc:spChg>
        <pc:spChg chg="add mod">
          <ac:chgData name="Keita Shimizu" userId="a8208833-ebd3-4774-b506-484047f210d3" providerId="ADAL" clId="{79143487-56D1-4254-9EB6-35504FB414A1}" dt="2025-07-10T01:23:50.955" v="23888" actId="20577"/>
          <ac:spMkLst>
            <pc:docMk/>
            <pc:sldMk cId="1113329043" sldId="2123258695"/>
            <ac:spMk id="13" creationId="{F1C178D4-272F-442C-9514-C34A2BEEBB3B}"/>
          </ac:spMkLst>
        </pc:spChg>
        <pc:spChg chg="add mod">
          <ac:chgData name="Keita Shimizu" userId="a8208833-ebd3-4774-b506-484047f210d3" providerId="ADAL" clId="{79143487-56D1-4254-9EB6-35504FB414A1}" dt="2025-07-07T06:49:36.261" v="4995" actId="20577"/>
          <ac:spMkLst>
            <pc:docMk/>
            <pc:sldMk cId="1113329043" sldId="2123258695"/>
            <ac:spMk id="14" creationId="{E81906FA-C27E-7BCE-6039-56F9741FC9BC}"/>
          </ac:spMkLst>
        </pc:spChg>
        <pc:spChg chg="add mod">
          <ac:chgData name="Keita Shimizu" userId="a8208833-ebd3-4774-b506-484047f210d3" providerId="ADAL" clId="{79143487-56D1-4254-9EB6-35504FB414A1}" dt="2025-07-07T06:51:40.765" v="5070" actId="20577"/>
          <ac:spMkLst>
            <pc:docMk/>
            <pc:sldMk cId="1113329043" sldId="2123258695"/>
            <ac:spMk id="15" creationId="{03E4D66B-E812-7A9D-4A1E-DA35C24AC739}"/>
          </ac:spMkLst>
        </pc:spChg>
        <pc:spChg chg="add mod">
          <ac:chgData name="Keita Shimizu" userId="a8208833-ebd3-4774-b506-484047f210d3" providerId="ADAL" clId="{79143487-56D1-4254-9EB6-35504FB414A1}" dt="2025-07-07T06:52:02.103" v="5108" actId="20577"/>
          <ac:spMkLst>
            <pc:docMk/>
            <pc:sldMk cId="1113329043" sldId="2123258695"/>
            <ac:spMk id="16" creationId="{C7C597B7-0450-C5BA-3C93-92B21B5A2858}"/>
          </ac:spMkLst>
        </pc:spChg>
        <pc:spChg chg="add mod">
          <ac:chgData name="Keita Shimizu" userId="a8208833-ebd3-4774-b506-484047f210d3" providerId="ADAL" clId="{79143487-56D1-4254-9EB6-35504FB414A1}" dt="2025-07-08T02:38:55.732" v="5976" actId="1076"/>
          <ac:spMkLst>
            <pc:docMk/>
            <pc:sldMk cId="1113329043" sldId="2123258695"/>
            <ac:spMk id="22" creationId="{D0B1D1A2-1A79-9260-849E-0210A1C27F1D}"/>
          </ac:spMkLst>
        </pc:spChg>
        <pc:spChg chg="add mod">
          <ac:chgData name="Keita Shimizu" userId="a8208833-ebd3-4774-b506-484047f210d3" providerId="ADAL" clId="{79143487-56D1-4254-9EB6-35504FB414A1}" dt="2025-07-08T02:39:13.759" v="6006" actId="20577"/>
          <ac:spMkLst>
            <pc:docMk/>
            <pc:sldMk cId="1113329043" sldId="2123258695"/>
            <ac:spMk id="23" creationId="{77249A46-BF3D-65D3-569C-1F717E6EA488}"/>
          </ac:spMkLst>
        </pc:spChg>
        <pc:spChg chg="mod topLvl">
          <ac:chgData name="Keita Shimizu" userId="a8208833-ebd3-4774-b506-484047f210d3" providerId="ADAL" clId="{79143487-56D1-4254-9EB6-35504FB414A1}" dt="2025-07-08T04:50:29.407" v="7233" actId="165"/>
          <ac:spMkLst>
            <pc:docMk/>
            <pc:sldMk cId="1113329043" sldId="2123258695"/>
            <ac:spMk id="24" creationId="{D058B041-7EB2-9FFB-0E77-5422EE4A7EA6}"/>
          </ac:spMkLst>
        </pc:spChg>
        <pc:spChg chg="add mod">
          <ac:chgData name="Keita Shimizu" userId="a8208833-ebd3-4774-b506-484047f210d3" providerId="ADAL" clId="{79143487-56D1-4254-9EB6-35504FB414A1}" dt="2025-07-08T02:39:35.647" v="6038" actId="1076"/>
          <ac:spMkLst>
            <pc:docMk/>
            <pc:sldMk cId="1113329043" sldId="2123258695"/>
            <ac:spMk id="25" creationId="{73285CF9-18AD-35A3-E68F-182ADA304A71}"/>
          </ac:spMkLst>
        </pc:spChg>
        <pc:spChg chg="add mod">
          <ac:chgData name="Keita Shimizu" userId="a8208833-ebd3-4774-b506-484047f210d3" providerId="ADAL" clId="{79143487-56D1-4254-9EB6-35504FB414A1}" dt="2025-07-08T04:48:00.211" v="7020" actId="1076"/>
          <ac:spMkLst>
            <pc:docMk/>
            <pc:sldMk cId="1113329043" sldId="2123258695"/>
            <ac:spMk id="26" creationId="{5CAEAEC1-9E2D-A5D6-2FAE-DC5F65B3EB65}"/>
          </ac:spMkLst>
        </pc:spChg>
        <pc:spChg chg="add mod">
          <ac:chgData name="Keita Shimizu" userId="a8208833-ebd3-4774-b506-484047f210d3" providerId="ADAL" clId="{79143487-56D1-4254-9EB6-35504FB414A1}" dt="2025-07-08T04:47:56.148" v="7019" actId="1076"/>
          <ac:spMkLst>
            <pc:docMk/>
            <pc:sldMk cId="1113329043" sldId="2123258695"/>
            <ac:spMk id="27" creationId="{4B54471C-7F11-C476-AADD-EFDF60636BB9}"/>
          </ac:spMkLst>
        </pc:spChg>
        <pc:spChg chg="mod topLvl">
          <ac:chgData name="Keita Shimizu" userId="a8208833-ebd3-4774-b506-484047f210d3" providerId="ADAL" clId="{79143487-56D1-4254-9EB6-35504FB414A1}" dt="2025-07-08T04:50:48.680" v="7242" actId="1076"/>
          <ac:spMkLst>
            <pc:docMk/>
            <pc:sldMk cId="1113329043" sldId="2123258695"/>
            <ac:spMk id="32" creationId="{8A5DCA40-0F12-EEB1-32B2-99B1FB9FFDF1}"/>
          </ac:spMkLst>
        </pc:spChg>
        <pc:picChg chg="add mod">
          <ac:chgData name="Keita Shimizu" userId="a8208833-ebd3-4774-b506-484047f210d3" providerId="ADAL" clId="{79143487-56D1-4254-9EB6-35504FB414A1}" dt="2025-07-08T04:46:34.516" v="6853" actId="14100"/>
          <ac:picMkLst>
            <pc:docMk/>
            <pc:sldMk cId="1113329043" sldId="2123258695"/>
            <ac:picMk id="12" creationId="{1149C4EE-F297-E4BE-198C-019E33F57F2C}"/>
          </ac:picMkLst>
        </pc:picChg>
        <pc:picChg chg="add mod">
          <ac:chgData name="Keita Shimizu" userId="a8208833-ebd3-4774-b506-484047f210d3" providerId="ADAL" clId="{79143487-56D1-4254-9EB6-35504FB414A1}" dt="2025-07-08T02:12:07.444" v="5936" actId="1076"/>
          <ac:picMkLst>
            <pc:docMk/>
            <pc:sldMk cId="1113329043" sldId="2123258695"/>
            <ac:picMk id="18" creationId="{41D67B61-5119-535F-6850-B02BF4ED7ECF}"/>
          </ac:picMkLst>
        </pc:picChg>
        <pc:picChg chg="mod topLvl">
          <ac:chgData name="Keita Shimizu" userId="a8208833-ebd3-4774-b506-484047f210d3" providerId="ADAL" clId="{79143487-56D1-4254-9EB6-35504FB414A1}" dt="2025-07-08T04:50:29.407" v="7233" actId="165"/>
          <ac:picMkLst>
            <pc:docMk/>
            <pc:sldMk cId="1113329043" sldId="2123258695"/>
            <ac:picMk id="19" creationId="{074F6ABF-399D-684F-2A69-8CFD1817A39C}"/>
          </ac:picMkLst>
        </pc:picChg>
        <pc:cxnChg chg="add mod">
          <ac:chgData name="Keita Shimizu" userId="a8208833-ebd3-4774-b506-484047f210d3" providerId="ADAL" clId="{79143487-56D1-4254-9EB6-35504FB414A1}" dt="2025-07-07T06:42:49.548" v="4719"/>
          <ac:cxnSpMkLst>
            <pc:docMk/>
            <pc:sldMk cId="1113329043" sldId="2123258695"/>
            <ac:cxnSpMk id="8" creationId="{0FCF2A6A-E2CE-4B50-4BB9-B0AAFAAA9F55}"/>
          </ac:cxnSpMkLst>
        </pc:cxnChg>
      </pc:sldChg>
      <pc:sldChg chg="addSp delSp modSp mod">
        <pc:chgData name="Keita Shimizu" userId="a8208833-ebd3-4774-b506-484047f210d3" providerId="ADAL" clId="{79143487-56D1-4254-9EB6-35504FB414A1}" dt="2025-07-08T06:33:56.797" v="9371" actId="20577"/>
        <pc:sldMkLst>
          <pc:docMk/>
          <pc:sldMk cId="326630451" sldId="2123258696"/>
        </pc:sldMkLst>
        <pc:spChg chg="mod">
          <ac:chgData name="Keita Shimizu" userId="a8208833-ebd3-4774-b506-484047f210d3" providerId="ADAL" clId="{79143487-56D1-4254-9EB6-35504FB414A1}" dt="2025-07-08T04:59:15.765" v="7381" actId="20577"/>
          <ac:spMkLst>
            <pc:docMk/>
            <pc:sldMk cId="326630451" sldId="2123258696"/>
            <ac:spMk id="5" creationId="{16BD8488-70B8-2DFA-8D32-4F7B80B6CEBE}"/>
          </ac:spMkLst>
        </pc:spChg>
        <pc:spChg chg="mod">
          <ac:chgData name="Keita Shimizu" userId="a8208833-ebd3-4774-b506-484047f210d3" providerId="ADAL" clId="{79143487-56D1-4254-9EB6-35504FB414A1}" dt="2025-07-08T04:45:28.293" v="6835" actId="20577"/>
          <ac:spMkLst>
            <pc:docMk/>
            <pc:sldMk cId="326630451" sldId="2123258696"/>
            <ac:spMk id="6" creationId="{BC170784-A946-5F83-6BAE-789F3BF2A6DD}"/>
          </ac:spMkLst>
        </pc:spChg>
        <pc:spChg chg="add mod ord">
          <ac:chgData name="Keita Shimizu" userId="a8208833-ebd3-4774-b506-484047f210d3" providerId="ADAL" clId="{79143487-56D1-4254-9EB6-35504FB414A1}" dt="2025-07-08T06:33:56.797" v="9371" actId="20577"/>
          <ac:spMkLst>
            <pc:docMk/>
            <pc:sldMk cId="326630451" sldId="2123258696"/>
            <ac:spMk id="16" creationId="{BCD69BE2-5BD9-8AA5-E3C5-52AE206D86D2}"/>
          </ac:spMkLst>
        </pc:spChg>
        <pc:spChg chg="add mod">
          <ac:chgData name="Keita Shimizu" userId="a8208833-ebd3-4774-b506-484047f210d3" providerId="ADAL" clId="{79143487-56D1-4254-9EB6-35504FB414A1}" dt="2025-07-08T04:57:56.012" v="7351" actId="14100"/>
          <ac:spMkLst>
            <pc:docMk/>
            <pc:sldMk cId="326630451" sldId="2123258696"/>
            <ac:spMk id="18" creationId="{2E934449-4E01-FA5A-B4DB-702043E2A2AD}"/>
          </ac:spMkLst>
        </pc:spChg>
        <pc:spChg chg="add mod">
          <ac:chgData name="Keita Shimizu" userId="a8208833-ebd3-4774-b506-484047f210d3" providerId="ADAL" clId="{79143487-56D1-4254-9EB6-35504FB414A1}" dt="2025-07-08T04:45:52.738" v="6844" actId="1076"/>
          <ac:spMkLst>
            <pc:docMk/>
            <pc:sldMk cId="326630451" sldId="2123258696"/>
            <ac:spMk id="19" creationId="{AAE960A8-CCC0-7715-9AF1-03A9E38D9B9C}"/>
          </ac:spMkLst>
        </pc:spChg>
        <pc:spChg chg="add mod">
          <ac:chgData name="Keita Shimizu" userId="a8208833-ebd3-4774-b506-484047f210d3" providerId="ADAL" clId="{79143487-56D1-4254-9EB6-35504FB414A1}" dt="2025-07-08T04:51:32.713" v="7302" actId="1076"/>
          <ac:spMkLst>
            <pc:docMk/>
            <pc:sldMk cId="326630451" sldId="2123258696"/>
            <ac:spMk id="28" creationId="{91123A10-E96E-287E-6A02-7805D34A9603}"/>
          </ac:spMkLst>
        </pc:spChg>
        <pc:grpChg chg="add mod">
          <ac:chgData name="Keita Shimizu" userId="a8208833-ebd3-4774-b506-484047f210d3" providerId="ADAL" clId="{79143487-56D1-4254-9EB6-35504FB414A1}" dt="2025-07-08T04:48:36.948" v="7047" actId="1076"/>
          <ac:grpSpMkLst>
            <pc:docMk/>
            <pc:sldMk cId="326630451" sldId="2123258696"/>
            <ac:grpSpMk id="26" creationId="{97739865-F0ED-E4F1-7343-114AC84AD967}"/>
          </ac:grpSpMkLst>
        </pc:grpChg>
        <pc:picChg chg="add mod">
          <ac:chgData name="Keita Shimizu" userId="a8208833-ebd3-4774-b506-484047f210d3" providerId="ADAL" clId="{79143487-56D1-4254-9EB6-35504FB414A1}" dt="2025-07-08T04:48:22.953" v="7044" actId="1076"/>
          <ac:picMkLst>
            <pc:docMk/>
            <pc:sldMk cId="326630451" sldId="2123258696"/>
            <ac:picMk id="24" creationId="{E0D8E62C-2EAF-78E8-E24B-67FECA13324C}"/>
          </ac:picMkLst>
        </pc:picChg>
        <pc:picChg chg="add mod">
          <ac:chgData name="Keita Shimizu" userId="a8208833-ebd3-4774-b506-484047f210d3" providerId="ADAL" clId="{79143487-56D1-4254-9EB6-35504FB414A1}" dt="2025-07-08T04:48:22.953" v="7044" actId="1076"/>
          <ac:picMkLst>
            <pc:docMk/>
            <pc:sldMk cId="326630451" sldId="2123258696"/>
            <ac:picMk id="25" creationId="{6CD74E5E-80A2-04CF-F4AC-CE563C4E6D4B}"/>
          </ac:picMkLst>
        </pc:picChg>
      </pc:sldChg>
      <pc:sldChg chg="del">
        <pc:chgData name="Keita Shimizu" userId="a8208833-ebd3-4774-b506-484047f210d3" providerId="ADAL" clId="{79143487-56D1-4254-9EB6-35504FB414A1}" dt="2025-07-08T07:36:52.155" v="11042" actId="47"/>
        <pc:sldMkLst>
          <pc:docMk/>
          <pc:sldMk cId="1364530003" sldId="2123258697"/>
        </pc:sldMkLst>
      </pc:sldChg>
      <pc:sldChg chg="addSp delSp modSp mod">
        <pc:chgData name="Keita Shimizu" userId="a8208833-ebd3-4774-b506-484047f210d3" providerId="ADAL" clId="{79143487-56D1-4254-9EB6-35504FB414A1}" dt="2025-07-10T01:23:57.901" v="23893" actId="20577"/>
        <pc:sldMkLst>
          <pc:docMk/>
          <pc:sldMk cId="730949789" sldId="2123258698"/>
        </pc:sldMkLst>
        <pc:spChg chg="mod">
          <ac:chgData name="Keita Shimizu" userId="a8208833-ebd3-4774-b506-484047f210d3" providerId="ADAL" clId="{79143487-56D1-4254-9EB6-35504FB414A1}" dt="2025-07-08T06:15:23.602" v="8943" actId="20577"/>
          <ac:spMkLst>
            <pc:docMk/>
            <pc:sldMk cId="730949789" sldId="2123258698"/>
            <ac:spMk id="2" creationId="{5C14DB14-5369-6A8D-F5BE-FB79D6BC6825}"/>
          </ac:spMkLst>
        </pc:spChg>
        <pc:spChg chg="mod">
          <ac:chgData name="Keita Shimizu" userId="a8208833-ebd3-4774-b506-484047f210d3" providerId="ADAL" clId="{79143487-56D1-4254-9EB6-35504FB414A1}" dt="2025-07-08T06:03:24.594" v="7788" actId="20577"/>
          <ac:spMkLst>
            <pc:docMk/>
            <pc:sldMk cId="730949789" sldId="2123258698"/>
            <ac:spMk id="3" creationId="{CC6047E3-BBF1-1EC7-97A5-31A07E1AF83A}"/>
          </ac:spMkLst>
        </pc:spChg>
        <pc:spChg chg="mod">
          <ac:chgData name="Keita Shimizu" userId="a8208833-ebd3-4774-b506-484047f210d3" providerId="ADAL" clId="{79143487-56D1-4254-9EB6-35504FB414A1}" dt="2025-07-08T06:31:22.649" v="9164" actId="20577"/>
          <ac:spMkLst>
            <pc:docMk/>
            <pc:sldMk cId="730949789" sldId="2123258698"/>
            <ac:spMk id="5" creationId="{E67056C0-3946-D3A2-11A9-9843617DF283}"/>
          </ac:spMkLst>
        </pc:spChg>
        <pc:spChg chg="mod">
          <ac:chgData name="Keita Shimizu" userId="a8208833-ebd3-4774-b506-484047f210d3" providerId="ADAL" clId="{79143487-56D1-4254-9EB6-35504FB414A1}" dt="2025-07-08T06:31:06.457" v="9148" actId="20577"/>
          <ac:spMkLst>
            <pc:docMk/>
            <pc:sldMk cId="730949789" sldId="2123258698"/>
            <ac:spMk id="7" creationId="{C3AC71E7-0827-2875-B7CB-7E35CFFE5720}"/>
          </ac:spMkLst>
        </pc:spChg>
        <pc:spChg chg="add mod">
          <ac:chgData name="Keita Shimizu" userId="a8208833-ebd3-4774-b506-484047f210d3" providerId="ADAL" clId="{79143487-56D1-4254-9EB6-35504FB414A1}" dt="2025-07-10T01:23:57.901" v="23893" actId="20577"/>
          <ac:spMkLst>
            <pc:docMk/>
            <pc:sldMk cId="730949789" sldId="2123258698"/>
            <ac:spMk id="9" creationId="{4C6A40A3-BF6E-3410-388F-ECF3CF49A838}"/>
          </ac:spMkLst>
        </pc:spChg>
        <pc:spChg chg="add mod">
          <ac:chgData name="Keita Shimizu" userId="a8208833-ebd3-4774-b506-484047f210d3" providerId="ADAL" clId="{79143487-56D1-4254-9EB6-35504FB414A1}" dt="2025-07-08T06:02:19.298" v="7509" actId="1076"/>
          <ac:spMkLst>
            <pc:docMk/>
            <pc:sldMk cId="730949789" sldId="2123258698"/>
            <ac:spMk id="10" creationId="{943167ED-07FA-6F3F-5ABF-B1200C8A1C73}"/>
          </ac:spMkLst>
        </pc:spChg>
        <pc:spChg chg="add mod">
          <ac:chgData name="Keita Shimizu" userId="a8208833-ebd3-4774-b506-484047f210d3" providerId="ADAL" clId="{79143487-56D1-4254-9EB6-35504FB414A1}" dt="2025-07-08T06:09:26.268" v="8729" actId="1076"/>
          <ac:spMkLst>
            <pc:docMk/>
            <pc:sldMk cId="730949789" sldId="2123258698"/>
            <ac:spMk id="13" creationId="{21CA7E8B-113E-FA51-CAE6-2DC7AF0E55C9}"/>
          </ac:spMkLst>
        </pc:spChg>
        <pc:spChg chg="add mod">
          <ac:chgData name="Keita Shimizu" userId="a8208833-ebd3-4774-b506-484047f210d3" providerId="ADAL" clId="{79143487-56D1-4254-9EB6-35504FB414A1}" dt="2025-07-08T06:05:33.153" v="8230" actId="1076"/>
          <ac:spMkLst>
            <pc:docMk/>
            <pc:sldMk cId="730949789" sldId="2123258698"/>
            <ac:spMk id="14" creationId="{6266E071-0285-B906-CCA2-14CF62D2EAA1}"/>
          </ac:spMkLst>
        </pc:spChg>
        <pc:spChg chg="add mod">
          <ac:chgData name="Keita Shimizu" userId="a8208833-ebd3-4774-b506-484047f210d3" providerId="ADAL" clId="{79143487-56D1-4254-9EB6-35504FB414A1}" dt="2025-07-08T06:10:12.319" v="8830" actId="1076"/>
          <ac:spMkLst>
            <pc:docMk/>
            <pc:sldMk cId="730949789" sldId="2123258698"/>
            <ac:spMk id="15" creationId="{5ED78F39-2439-ACFD-2F59-8B98A3D88673}"/>
          </ac:spMkLst>
        </pc:spChg>
      </pc:sldChg>
      <pc:sldChg chg="del mod modShow">
        <pc:chgData name="Keita Shimizu" userId="a8208833-ebd3-4774-b506-484047f210d3" providerId="ADAL" clId="{79143487-56D1-4254-9EB6-35504FB414A1}" dt="2025-07-08T10:02:14.232" v="14507" actId="47"/>
        <pc:sldMkLst>
          <pc:docMk/>
          <pc:sldMk cId="3076348365" sldId="2123258699"/>
        </pc:sldMkLst>
      </pc:sldChg>
      <pc:sldChg chg="addSp delSp modSp mod">
        <pc:chgData name="Keita Shimizu" userId="a8208833-ebd3-4774-b506-484047f210d3" providerId="ADAL" clId="{79143487-56D1-4254-9EB6-35504FB414A1}" dt="2025-07-10T03:11:14.795" v="25177" actId="1076"/>
        <pc:sldMkLst>
          <pc:docMk/>
          <pc:sldMk cId="2492951895" sldId="2123258700"/>
        </pc:sldMkLst>
        <pc:spChg chg="mod">
          <ac:chgData name="Keita Shimizu" userId="a8208833-ebd3-4774-b506-484047f210d3" providerId="ADAL" clId="{79143487-56D1-4254-9EB6-35504FB414A1}" dt="2025-07-08T07:38:22.866" v="11130" actId="20577"/>
          <ac:spMkLst>
            <pc:docMk/>
            <pc:sldMk cId="2492951895" sldId="2123258700"/>
            <ac:spMk id="2" creationId="{0F9B6F19-1CFF-7CA7-4918-F32036ECEFF0}"/>
          </ac:spMkLst>
        </pc:spChg>
        <pc:spChg chg="mod">
          <ac:chgData name="Keita Shimizu" userId="a8208833-ebd3-4774-b506-484047f210d3" providerId="ADAL" clId="{79143487-56D1-4254-9EB6-35504FB414A1}" dt="2025-07-08T07:39:25.104" v="11426" actId="20577"/>
          <ac:spMkLst>
            <pc:docMk/>
            <pc:sldMk cId="2492951895" sldId="2123258700"/>
            <ac:spMk id="3" creationId="{BBAC8788-3DED-D305-93F0-A69C8A08795F}"/>
          </ac:spMkLst>
        </pc:spChg>
        <pc:spChg chg="mod">
          <ac:chgData name="Keita Shimizu" userId="a8208833-ebd3-4774-b506-484047f210d3" providerId="ADAL" clId="{79143487-56D1-4254-9EB6-35504FB414A1}" dt="2025-07-08T07:38:58.986" v="11309" actId="20577"/>
          <ac:spMkLst>
            <pc:docMk/>
            <pc:sldMk cId="2492951895" sldId="2123258700"/>
            <ac:spMk id="5" creationId="{7425403D-1E87-2D81-87DF-E0002F6442DE}"/>
          </ac:spMkLst>
        </pc:spChg>
        <pc:spChg chg="mod">
          <ac:chgData name="Keita Shimizu" userId="a8208833-ebd3-4774-b506-484047f210d3" providerId="ADAL" clId="{79143487-56D1-4254-9EB6-35504FB414A1}" dt="2025-07-08T07:55:53.923" v="13055" actId="1076"/>
          <ac:spMkLst>
            <pc:docMk/>
            <pc:sldMk cId="2492951895" sldId="2123258700"/>
            <ac:spMk id="6" creationId="{DD76A733-944A-ABDC-6973-D793473CA4A8}"/>
          </ac:spMkLst>
        </pc:spChg>
        <pc:spChg chg="mod">
          <ac:chgData name="Keita Shimizu" userId="a8208833-ebd3-4774-b506-484047f210d3" providerId="ADAL" clId="{79143487-56D1-4254-9EB6-35504FB414A1}" dt="2025-07-08T07:55:53.923" v="13055" actId="1076"/>
          <ac:spMkLst>
            <pc:docMk/>
            <pc:sldMk cId="2492951895" sldId="2123258700"/>
            <ac:spMk id="7" creationId="{6482C51C-4CDD-59A3-A5CD-301996481ED4}"/>
          </ac:spMkLst>
        </pc:spChg>
        <pc:spChg chg="add mod">
          <ac:chgData name="Keita Shimizu" userId="a8208833-ebd3-4774-b506-484047f210d3" providerId="ADAL" clId="{79143487-56D1-4254-9EB6-35504FB414A1}" dt="2025-07-10T03:11:14.795" v="25177" actId="1076"/>
          <ac:spMkLst>
            <pc:docMk/>
            <pc:sldMk cId="2492951895" sldId="2123258700"/>
            <ac:spMk id="8" creationId="{9825A961-403A-BCC6-7556-4ACF7E73CC94}"/>
          </ac:spMkLst>
        </pc:spChg>
        <pc:spChg chg="add mod">
          <ac:chgData name="Keita Shimizu" userId="a8208833-ebd3-4774-b506-484047f210d3" providerId="ADAL" clId="{79143487-56D1-4254-9EB6-35504FB414A1}" dt="2025-07-10T03:11:14.795" v="25177" actId="1076"/>
          <ac:spMkLst>
            <pc:docMk/>
            <pc:sldMk cId="2492951895" sldId="2123258700"/>
            <ac:spMk id="9" creationId="{F3AA29AC-832E-E7AC-1D34-32D4A75D55DF}"/>
          </ac:spMkLst>
        </pc:spChg>
        <pc:spChg chg="add mod">
          <ac:chgData name="Keita Shimizu" userId="a8208833-ebd3-4774-b506-484047f210d3" providerId="ADAL" clId="{79143487-56D1-4254-9EB6-35504FB414A1}" dt="2025-07-10T03:11:14.795" v="25177" actId="1076"/>
          <ac:spMkLst>
            <pc:docMk/>
            <pc:sldMk cId="2492951895" sldId="2123258700"/>
            <ac:spMk id="10" creationId="{A191E14D-D97A-E7B5-ACF8-36392898F6E6}"/>
          </ac:spMkLst>
        </pc:spChg>
        <pc:spChg chg="add mod">
          <ac:chgData name="Keita Shimizu" userId="a8208833-ebd3-4774-b506-484047f210d3" providerId="ADAL" clId="{79143487-56D1-4254-9EB6-35504FB414A1}" dt="2025-07-10T03:11:14.795" v="25177" actId="1076"/>
          <ac:spMkLst>
            <pc:docMk/>
            <pc:sldMk cId="2492951895" sldId="2123258700"/>
            <ac:spMk id="11" creationId="{860239EA-FF4D-240D-CB0B-D7A6308102E2}"/>
          </ac:spMkLst>
        </pc:spChg>
        <pc:spChg chg="add del mod">
          <ac:chgData name="Keita Shimizu" userId="a8208833-ebd3-4774-b506-484047f210d3" providerId="ADAL" clId="{79143487-56D1-4254-9EB6-35504FB414A1}" dt="2025-07-10T03:11:08.876" v="25176" actId="478"/>
          <ac:spMkLst>
            <pc:docMk/>
            <pc:sldMk cId="2492951895" sldId="2123258700"/>
            <ac:spMk id="13" creationId="{C8ED5FE1-5E69-3E19-95E1-A003DF0B3BFD}"/>
          </ac:spMkLst>
        </pc:spChg>
        <pc:spChg chg="add mod">
          <ac:chgData name="Keita Shimizu" userId="a8208833-ebd3-4774-b506-484047f210d3" providerId="ADAL" clId="{79143487-56D1-4254-9EB6-35504FB414A1}" dt="2025-07-08T07:56:22.469" v="13190" actId="20577"/>
          <ac:spMkLst>
            <pc:docMk/>
            <pc:sldMk cId="2492951895" sldId="2123258700"/>
            <ac:spMk id="14" creationId="{0540B9EB-0787-2390-DE78-0F8CFE64C029}"/>
          </ac:spMkLst>
        </pc:spChg>
        <pc:spChg chg="add mod">
          <ac:chgData name="Keita Shimizu" userId="a8208833-ebd3-4774-b506-484047f210d3" providerId="ADAL" clId="{79143487-56D1-4254-9EB6-35504FB414A1}" dt="2025-07-08T07:55:55.792" v="13056" actId="571"/>
          <ac:spMkLst>
            <pc:docMk/>
            <pc:sldMk cId="2492951895" sldId="2123258700"/>
            <ac:spMk id="15" creationId="{2FA102B3-64E1-E177-0394-26D5AA1C6FE1}"/>
          </ac:spMkLst>
        </pc:spChg>
        <pc:spChg chg="add mod">
          <ac:chgData name="Keita Shimizu" userId="a8208833-ebd3-4774-b506-484047f210d3" providerId="ADAL" clId="{79143487-56D1-4254-9EB6-35504FB414A1}" dt="2025-07-10T03:11:14.795" v="25177" actId="1076"/>
          <ac:spMkLst>
            <pc:docMk/>
            <pc:sldMk cId="2492951895" sldId="2123258700"/>
            <ac:spMk id="16" creationId="{AE58D0A0-BBAC-B60F-89BE-BFEDD29DAE50}"/>
          </ac:spMkLst>
        </pc:spChg>
      </pc:sldChg>
      <pc:sldChg chg="addSp delSp modSp mod">
        <pc:chgData name="Keita Shimizu" userId="a8208833-ebd3-4774-b506-484047f210d3" providerId="ADAL" clId="{79143487-56D1-4254-9EB6-35504FB414A1}" dt="2025-07-10T01:15:07.160" v="23832" actId="2711"/>
        <pc:sldMkLst>
          <pc:docMk/>
          <pc:sldMk cId="3383205895" sldId="2123258701"/>
        </pc:sldMkLst>
        <pc:spChg chg="mod">
          <ac:chgData name="Keita Shimizu" userId="a8208833-ebd3-4774-b506-484047f210d3" providerId="ADAL" clId="{79143487-56D1-4254-9EB6-35504FB414A1}" dt="2025-07-09T01:57:55.020" v="15726" actId="20577"/>
          <ac:spMkLst>
            <pc:docMk/>
            <pc:sldMk cId="3383205895" sldId="2123258701"/>
            <ac:spMk id="3" creationId="{1DAD35CF-866E-FD51-A1DA-A6CC54E8E95D}"/>
          </ac:spMkLst>
        </pc:spChg>
        <pc:spChg chg="add mod">
          <ac:chgData name="Keita Shimizu" userId="a8208833-ebd3-4774-b506-484047f210d3" providerId="ADAL" clId="{79143487-56D1-4254-9EB6-35504FB414A1}" dt="2025-07-10T01:15:07.160" v="23832" actId="2711"/>
          <ac:spMkLst>
            <pc:docMk/>
            <pc:sldMk cId="3383205895" sldId="2123258701"/>
            <ac:spMk id="6" creationId="{E75D50A9-61A8-7BED-82E2-BF71F32FC53C}"/>
          </ac:spMkLst>
        </pc:spChg>
        <pc:spChg chg="add mod">
          <ac:chgData name="Keita Shimizu" userId="a8208833-ebd3-4774-b506-484047f210d3" providerId="ADAL" clId="{79143487-56D1-4254-9EB6-35504FB414A1}" dt="2025-07-09T03:49:00.107" v="17975" actId="1076"/>
          <ac:spMkLst>
            <pc:docMk/>
            <pc:sldMk cId="3383205895" sldId="2123258701"/>
            <ac:spMk id="7" creationId="{BF232D34-2B60-D701-9CFF-886ADE4C0F1D}"/>
          </ac:spMkLst>
        </pc:spChg>
        <pc:spChg chg="add mod">
          <ac:chgData name="Keita Shimizu" userId="a8208833-ebd3-4774-b506-484047f210d3" providerId="ADAL" clId="{79143487-56D1-4254-9EB6-35504FB414A1}" dt="2025-07-09T03:49:00.107" v="17975" actId="1076"/>
          <ac:spMkLst>
            <pc:docMk/>
            <pc:sldMk cId="3383205895" sldId="2123258701"/>
            <ac:spMk id="8" creationId="{BC1CC641-50EE-51A4-D82E-80B66DE130F5}"/>
          </ac:spMkLst>
        </pc:spChg>
        <pc:spChg chg="add mod">
          <ac:chgData name="Keita Shimizu" userId="a8208833-ebd3-4774-b506-484047f210d3" providerId="ADAL" clId="{79143487-56D1-4254-9EB6-35504FB414A1}" dt="2025-07-09T03:49:00.107" v="17975" actId="1076"/>
          <ac:spMkLst>
            <pc:docMk/>
            <pc:sldMk cId="3383205895" sldId="2123258701"/>
            <ac:spMk id="9" creationId="{209F063B-31F6-91EF-261B-E44D9DF2491C}"/>
          </ac:spMkLst>
        </pc:spChg>
        <pc:spChg chg="add mod">
          <ac:chgData name="Keita Shimizu" userId="a8208833-ebd3-4774-b506-484047f210d3" providerId="ADAL" clId="{79143487-56D1-4254-9EB6-35504FB414A1}" dt="2025-07-09T03:49:00.107" v="17975" actId="1076"/>
          <ac:spMkLst>
            <pc:docMk/>
            <pc:sldMk cId="3383205895" sldId="2123258701"/>
            <ac:spMk id="10" creationId="{FD064F9E-9482-9D33-0B1D-ED53CB25DD77}"/>
          </ac:spMkLst>
        </pc:spChg>
        <pc:spChg chg="add mod">
          <ac:chgData name="Keita Shimizu" userId="a8208833-ebd3-4774-b506-484047f210d3" providerId="ADAL" clId="{79143487-56D1-4254-9EB6-35504FB414A1}" dt="2025-07-09T03:49:00.107" v="17975" actId="1076"/>
          <ac:spMkLst>
            <pc:docMk/>
            <pc:sldMk cId="3383205895" sldId="2123258701"/>
            <ac:spMk id="11" creationId="{49BB8AB0-AE3D-AE4B-05DA-E865EFAC0EE1}"/>
          </ac:spMkLst>
        </pc:spChg>
        <pc:spChg chg="add mod">
          <ac:chgData name="Keita Shimizu" userId="a8208833-ebd3-4774-b506-484047f210d3" providerId="ADAL" clId="{79143487-56D1-4254-9EB6-35504FB414A1}" dt="2025-07-09T06:47:02.541" v="19220" actId="20577"/>
          <ac:spMkLst>
            <pc:docMk/>
            <pc:sldMk cId="3383205895" sldId="2123258701"/>
            <ac:spMk id="12" creationId="{68FD28FA-1B7E-C884-12A0-8AA3DEF744B4}"/>
          </ac:spMkLst>
        </pc:spChg>
        <pc:spChg chg="add mod">
          <ac:chgData name="Keita Shimizu" userId="a8208833-ebd3-4774-b506-484047f210d3" providerId="ADAL" clId="{79143487-56D1-4254-9EB6-35504FB414A1}" dt="2025-07-09T03:30:16.631" v="17262"/>
          <ac:spMkLst>
            <pc:docMk/>
            <pc:sldMk cId="3383205895" sldId="2123258701"/>
            <ac:spMk id="13" creationId="{315C36DB-4DBE-51B8-35CA-5F2F2A7336CA}"/>
          </ac:spMkLst>
        </pc:spChg>
        <pc:spChg chg="add mod">
          <ac:chgData name="Keita Shimizu" userId="a8208833-ebd3-4774-b506-484047f210d3" providerId="ADAL" clId="{79143487-56D1-4254-9EB6-35504FB414A1}" dt="2025-07-09T06:47:55.268" v="19233" actId="14100"/>
          <ac:spMkLst>
            <pc:docMk/>
            <pc:sldMk cId="3383205895" sldId="2123258701"/>
            <ac:spMk id="17" creationId="{8192E278-958D-294D-2222-1F186901CFBB}"/>
          </ac:spMkLst>
        </pc:spChg>
        <pc:spChg chg="add mod">
          <ac:chgData name="Keita Shimizu" userId="a8208833-ebd3-4774-b506-484047f210d3" providerId="ADAL" clId="{79143487-56D1-4254-9EB6-35504FB414A1}" dt="2025-07-09T06:48:31.355" v="19280" actId="1076"/>
          <ac:spMkLst>
            <pc:docMk/>
            <pc:sldMk cId="3383205895" sldId="2123258701"/>
            <ac:spMk id="18" creationId="{3B90B155-D325-D4D7-0E74-C1E86260A662}"/>
          </ac:spMkLst>
        </pc:spChg>
        <pc:picChg chg="add mod">
          <ac:chgData name="Keita Shimizu" userId="a8208833-ebd3-4774-b506-484047f210d3" providerId="ADAL" clId="{79143487-56D1-4254-9EB6-35504FB414A1}" dt="2025-07-09T06:47:32.500" v="19227" actId="1076"/>
          <ac:picMkLst>
            <pc:docMk/>
            <pc:sldMk cId="3383205895" sldId="2123258701"/>
            <ac:picMk id="15" creationId="{B12DF3C6-7CC1-A0D6-6738-236314781530}"/>
          </ac:picMkLst>
        </pc:picChg>
        <pc:picChg chg="add del mod">
          <ac:chgData name="Keita Shimizu" userId="a8208833-ebd3-4774-b506-484047f210d3" providerId="ADAL" clId="{79143487-56D1-4254-9EB6-35504FB414A1}" dt="2025-07-09T06:47:46.256" v="19230" actId="478"/>
          <ac:picMkLst>
            <pc:docMk/>
            <pc:sldMk cId="3383205895" sldId="2123258701"/>
            <ac:picMk id="16" creationId="{1C1AA57F-73C1-2A44-B399-51652EADB60D}"/>
          </ac:picMkLst>
        </pc:picChg>
      </pc:sldChg>
      <pc:sldChg chg="del">
        <pc:chgData name="Keita Shimizu" userId="a8208833-ebd3-4774-b506-484047f210d3" providerId="ADAL" clId="{79143487-56D1-4254-9EB6-35504FB414A1}" dt="2025-07-07T01:36:49.246" v="50" actId="47"/>
        <pc:sldMkLst>
          <pc:docMk/>
          <pc:sldMk cId="1942456959" sldId="2123258702"/>
        </pc:sldMkLst>
      </pc:sldChg>
      <pc:sldChg chg="del">
        <pc:chgData name="Keita Shimizu" userId="a8208833-ebd3-4774-b506-484047f210d3" providerId="ADAL" clId="{79143487-56D1-4254-9EB6-35504FB414A1}" dt="2025-07-09T03:30:30.608" v="17263" actId="47"/>
        <pc:sldMkLst>
          <pc:docMk/>
          <pc:sldMk cId="2593799269" sldId="2123258705"/>
        </pc:sldMkLst>
      </pc:sldChg>
      <pc:sldChg chg="del">
        <pc:chgData name="Keita Shimizu" userId="a8208833-ebd3-4774-b506-484047f210d3" providerId="ADAL" clId="{79143487-56D1-4254-9EB6-35504FB414A1}" dt="2025-07-09T03:30:30.608" v="17263" actId="47"/>
        <pc:sldMkLst>
          <pc:docMk/>
          <pc:sldMk cId="4087563520" sldId="2123258706"/>
        </pc:sldMkLst>
      </pc:sldChg>
      <pc:sldChg chg="addSp delSp modSp mod">
        <pc:chgData name="Keita Shimizu" userId="a8208833-ebd3-4774-b506-484047f210d3" providerId="ADAL" clId="{79143487-56D1-4254-9EB6-35504FB414A1}" dt="2025-07-09T05:30:29.758" v="17996" actId="1076"/>
        <pc:sldMkLst>
          <pc:docMk/>
          <pc:sldMk cId="1118537911" sldId="2123258707"/>
        </pc:sldMkLst>
        <pc:spChg chg="mod">
          <ac:chgData name="Keita Shimizu" userId="a8208833-ebd3-4774-b506-484047f210d3" providerId="ADAL" clId="{79143487-56D1-4254-9EB6-35504FB414A1}" dt="2025-07-09T03:38:43.836" v="17624" actId="20577"/>
          <ac:spMkLst>
            <pc:docMk/>
            <pc:sldMk cId="1118537911" sldId="2123258707"/>
            <ac:spMk id="2" creationId="{2C204020-CC06-9D75-7D3F-2E776FF46B2B}"/>
          </ac:spMkLst>
        </pc:spChg>
        <pc:spChg chg="del mod">
          <ac:chgData name="Keita Shimizu" userId="a8208833-ebd3-4774-b506-484047f210d3" providerId="ADAL" clId="{79143487-56D1-4254-9EB6-35504FB414A1}" dt="2025-07-09T03:38:34.335" v="17613" actId="478"/>
          <ac:spMkLst>
            <pc:docMk/>
            <pc:sldMk cId="1118537911" sldId="2123258707"/>
            <ac:spMk id="3" creationId="{8E124B8A-B25F-4AD1-341B-C1EEC74EF1ED}"/>
          </ac:spMkLst>
        </pc:spChg>
        <pc:spChg chg="mod">
          <ac:chgData name="Keita Shimizu" userId="a8208833-ebd3-4774-b506-484047f210d3" providerId="ADAL" clId="{79143487-56D1-4254-9EB6-35504FB414A1}" dt="2025-07-09T03:37:22.781" v="17536" actId="20577"/>
          <ac:spMkLst>
            <pc:docMk/>
            <pc:sldMk cId="1118537911" sldId="2123258707"/>
            <ac:spMk id="5" creationId="{FE7BCC0A-25A5-D313-3DC4-6881520525B4}"/>
          </ac:spMkLst>
        </pc:spChg>
        <pc:spChg chg="add mod">
          <ac:chgData name="Keita Shimizu" userId="a8208833-ebd3-4774-b506-484047f210d3" providerId="ADAL" clId="{79143487-56D1-4254-9EB6-35504FB414A1}" dt="2025-07-09T05:13:23.847" v="17979" actId="20577"/>
          <ac:spMkLst>
            <pc:docMk/>
            <pc:sldMk cId="1118537911" sldId="2123258707"/>
            <ac:spMk id="6" creationId="{DF7D7E66-EF0C-8B0D-E9AF-A44E349D60B5}"/>
          </ac:spMkLst>
        </pc:spChg>
        <pc:spChg chg="add mod">
          <ac:chgData name="Keita Shimizu" userId="a8208833-ebd3-4774-b506-484047f210d3" providerId="ADAL" clId="{79143487-56D1-4254-9EB6-35504FB414A1}" dt="2025-07-09T03:40:54.724" v="17856" actId="20577"/>
          <ac:spMkLst>
            <pc:docMk/>
            <pc:sldMk cId="1118537911" sldId="2123258707"/>
            <ac:spMk id="7" creationId="{4D92EE0E-E7D2-3BFE-0950-3DAE75976876}"/>
          </ac:spMkLst>
        </pc:spChg>
        <pc:spChg chg="add mod">
          <ac:chgData name="Keita Shimizu" userId="a8208833-ebd3-4774-b506-484047f210d3" providerId="ADAL" clId="{79143487-56D1-4254-9EB6-35504FB414A1}" dt="2025-07-09T03:36:01.195" v="17296"/>
          <ac:spMkLst>
            <pc:docMk/>
            <pc:sldMk cId="1118537911" sldId="2123258707"/>
            <ac:spMk id="8" creationId="{900C790E-535B-1F00-E3D5-60ECF2C6B93A}"/>
          </ac:spMkLst>
        </pc:spChg>
        <pc:spChg chg="add del mod">
          <ac:chgData name="Keita Shimizu" userId="a8208833-ebd3-4774-b506-484047f210d3" providerId="ADAL" clId="{79143487-56D1-4254-9EB6-35504FB414A1}" dt="2025-07-09T05:15:02.917" v="17986" actId="478"/>
          <ac:spMkLst>
            <pc:docMk/>
            <pc:sldMk cId="1118537911" sldId="2123258707"/>
            <ac:spMk id="11" creationId="{D6FD568E-9BAA-C72C-E468-459759AC9929}"/>
          </ac:spMkLst>
        </pc:spChg>
        <pc:spChg chg="add del mod">
          <ac:chgData name="Keita Shimizu" userId="a8208833-ebd3-4774-b506-484047f210d3" providerId="ADAL" clId="{79143487-56D1-4254-9EB6-35504FB414A1}" dt="2025-07-09T05:15:18.286" v="17990" actId="478"/>
          <ac:spMkLst>
            <pc:docMk/>
            <pc:sldMk cId="1118537911" sldId="2123258707"/>
            <ac:spMk id="12" creationId="{3AE56721-6FE1-84C4-1CA9-D164B2539CAD}"/>
          </ac:spMkLst>
        </pc:spChg>
        <pc:spChg chg="add mod">
          <ac:chgData name="Keita Shimizu" userId="a8208833-ebd3-4774-b506-484047f210d3" providerId="ADAL" clId="{79143487-56D1-4254-9EB6-35504FB414A1}" dt="2025-07-09T03:38:54.528" v="17629" actId="1076"/>
          <ac:spMkLst>
            <pc:docMk/>
            <pc:sldMk cId="1118537911" sldId="2123258707"/>
            <ac:spMk id="13" creationId="{28F3DBE8-E50F-C1EE-5B3E-A2067C88BD6D}"/>
          </ac:spMkLst>
        </pc:spChg>
        <pc:spChg chg="add mod">
          <ac:chgData name="Keita Shimizu" userId="a8208833-ebd3-4774-b506-484047f210d3" providerId="ADAL" clId="{79143487-56D1-4254-9EB6-35504FB414A1}" dt="2025-07-09T03:40:35.632" v="17777" actId="20577"/>
          <ac:spMkLst>
            <pc:docMk/>
            <pc:sldMk cId="1118537911" sldId="2123258707"/>
            <ac:spMk id="14" creationId="{0D173230-6F66-9418-0038-71288083162A}"/>
          </ac:spMkLst>
        </pc:spChg>
        <pc:spChg chg="add mod">
          <ac:chgData name="Keita Shimizu" userId="a8208833-ebd3-4774-b506-484047f210d3" providerId="ADAL" clId="{79143487-56D1-4254-9EB6-35504FB414A1}" dt="2025-07-09T03:48:09.468" v="17964" actId="1076"/>
          <ac:spMkLst>
            <pc:docMk/>
            <pc:sldMk cId="1118537911" sldId="2123258707"/>
            <ac:spMk id="15" creationId="{623152BB-9091-EA11-736B-39218FCF7F97}"/>
          </ac:spMkLst>
        </pc:spChg>
        <pc:spChg chg="add mod">
          <ac:chgData name="Keita Shimizu" userId="a8208833-ebd3-4774-b506-484047f210d3" providerId="ADAL" clId="{79143487-56D1-4254-9EB6-35504FB414A1}" dt="2025-07-09T03:48:09.468" v="17964" actId="1076"/>
          <ac:spMkLst>
            <pc:docMk/>
            <pc:sldMk cId="1118537911" sldId="2123258707"/>
            <ac:spMk id="16" creationId="{585B1AE7-9E6E-3FF8-1D16-F9EDAC53A99E}"/>
          </ac:spMkLst>
        </pc:spChg>
        <pc:spChg chg="add mod">
          <ac:chgData name="Keita Shimizu" userId="a8208833-ebd3-4774-b506-484047f210d3" providerId="ADAL" clId="{79143487-56D1-4254-9EB6-35504FB414A1}" dt="2025-07-09T03:48:28.103" v="17971" actId="1076"/>
          <ac:spMkLst>
            <pc:docMk/>
            <pc:sldMk cId="1118537911" sldId="2123258707"/>
            <ac:spMk id="17" creationId="{C09527F3-86D1-2191-D970-2B24EF0BA491}"/>
          </ac:spMkLst>
        </pc:spChg>
        <pc:spChg chg="add mod">
          <ac:chgData name="Keita Shimizu" userId="a8208833-ebd3-4774-b506-484047f210d3" providerId="ADAL" clId="{79143487-56D1-4254-9EB6-35504FB414A1}" dt="2025-07-09T03:48:25.588" v="17970" actId="404"/>
          <ac:spMkLst>
            <pc:docMk/>
            <pc:sldMk cId="1118537911" sldId="2123258707"/>
            <ac:spMk id="18" creationId="{B7E02706-451E-5D43-9F22-B14507BA1BDC}"/>
          </ac:spMkLst>
        </pc:spChg>
        <pc:spChg chg="add mod">
          <ac:chgData name="Keita Shimizu" userId="a8208833-ebd3-4774-b506-484047f210d3" providerId="ADAL" clId="{79143487-56D1-4254-9EB6-35504FB414A1}" dt="2025-07-09T03:48:35.708" v="17972" actId="1076"/>
          <ac:spMkLst>
            <pc:docMk/>
            <pc:sldMk cId="1118537911" sldId="2123258707"/>
            <ac:spMk id="19" creationId="{03B617EF-6584-9114-60B4-4B31D8B5063F}"/>
          </ac:spMkLst>
        </pc:spChg>
        <pc:spChg chg="add mod">
          <ac:chgData name="Keita Shimizu" userId="a8208833-ebd3-4774-b506-484047f210d3" providerId="ADAL" clId="{79143487-56D1-4254-9EB6-35504FB414A1}" dt="2025-07-09T03:48:35.708" v="17972" actId="1076"/>
          <ac:spMkLst>
            <pc:docMk/>
            <pc:sldMk cId="1118537911" sldId="2123258707"/>
            <ac:spMk id="20" creationId="{9F9BACC4-62AA-2A84-022C-CF398418663E}"/>
          </ac:spMkLst>
        </pc:spChg>
        <pc:spChg chg="add mod">
          <ac:chgData name="Keita Shimizu" userId="a8208833-ebd3-4774-b506-484047f210d3" providerId="ADAL" clId="{79143487-56D1-4254-9EB6-35504FB414A1}" dt="2025-07-09T03:48:35.708" v="17972" actId="1076"/>
          <ac:spMkLst>
            <pc:docMk/>
            <pc:sldMk cId="1118537911" sldId="2123258707"/>
            <ac:spMk id="21" creationId="{8F87A00D-FA53-AB08-DD33-1CF20600B1A3}"/>
          </ac:spMkLst>
        </pc:spChg>
        <pc:spChg chg="add mod">
          <ac:chgData name="Keita Shimizu" userId="a8208833-ebd3-4774-b506-484047f210d3" providerId="ADAL" clId="{79143487-56D1-4254-9EB6-35504FB414A1}" dt="2025-07-09T05:30:29.758" v="17996" actId="1076"/>
          <ac:spMkLst>
            <pc:docMk/>
            <pc:sldMk cId="1118537911" sldId="2123258707"/>
            <ac:spMk id="26" creationId="{027FEA26-84A3-C859-55B0-0A2515387C70}"/>
          </ac:spMkLst>
        </pc:spChg>
        <pc:picChg chg="add del mod">
          <ac:chgData name="Keita Shimizu" userId="a8208833-ebd3-4774-b506-484047f210d3" providerId="ADAL" clId="{79143487-56D1-4254-9EB6-35504FB414A1}" dt="2025-07-09T05:14:47.981" v="17980" actId="478"/>
          <ac:picMkLst>
            <pc:docMk/>
            <pc:sldMk cId="1118537911" sldId="2123258707"/>
            <ac:picMk id="9" creationId="{3376BEDA-2A32-1249-E54B-D3DA75923492}"/>
          </ac:picMkLst>
        </pc:picChg>
        <pc:picChg chg="add del mod">
          <ac:chgData name="Keita Shimizu" userId="a8208833-ebd3-4774-b506-484047f210d3" providerId="ADAL" clId="{79143487-56D1-4254-9EB6-35504FB414A1}" dt="2025-07-09T05:15:18.286" v="17990" actId="478"/>
          <ac:picMkLst>
            <pc:docMk/>
            <pc:sldMk cId="1118537911" sldId="2123258707"/>
            <ac:picMk id="10" creationId="{120B0C38-7940-462D-C2FC-A88235BE5D63}"/>
          </ac:picMkLst>
        </pc:picChg>
        <pc:picChg chg="add mod ord">
          <ac:chgData name="Keita Shimizu" userId="a8208833-ebd3-4774-b506-484047f210d3" providerId="ADAL" clId="{79143487-56D1-4254-9EB6-35504FB414A1}" dt="2025-07-09T05:14:59.340" v="17985" actId="1076"/>
          <ac:picMkLst>
            <pc:docMk/>
            <pc:sldMk cId="1118537911" sldId="2123258707"/>
            <ac:picMk id="23" creationId="{1DE9FF6C-EE68-F195-A6E5-4D77426EB3F6}"/>
          </ac:picMkLst>
        </pc:picChg>
        <pc:picChg chg="add mod">
          <ac:chgData name="Keita Shimizu" userId="a8208833-ebd3-4774-b506-484047f210d3" providerId="ADAL" clId="{79143487-56D1-4254-9EB6-35504FB414A1}" dt="2025-07-09T05:30:12.148" v="17994" actId="1076"/>
          <ac:picMkLst>
            <pc:docMk/>
            <pc:sldMk cId="1118537911" sldId="2123258707"/>
            <ac:picMk id="25" creationId="{CA4E1438-9E47-60E7-6DD6-C631A6140990}"/>
          </ac:picMkLst>
        </pc:picChg>
      </pc:sldChg>
      <pc:sldChg chg="del">
        <pc:chgData name="Keita Shimizu" userId="a8208833-ebd3-4774-b506-484047f210d3" providerId="ADAL" clId="{79143487-56D1-4254-9EB6-35504FB414A1}" dt="2025-07-09T03:30:30.608" v="17263" actId="47"/>
        <pc:sldMkLst>
          <pc:docMk/>
          <pc:sldMk cId="223687929" sldId="2123258708"/>
        </pc:sldMkLst>
      </pc:sldChg>
      <pc:sldChg chg="del">
        <pc:chgData name="Keita Shimizu" userId="a8208833-ebd3-4774-b506-484047f210d3" providerId="ADAL" clId="{79143487-56D1-4254-9EB6-35504FB414A1}" dt="2025-07-09T03:30:30.608" v="17263" actId="47"/>
        <pc:sldMkLst>
          <pc:docMk/>
          <pc:sldMk cId="1014323445" sldId="2123258709"/>
        </pc:sldMkLst>
      </pc:sldChg>
      <pc:sldChg chg="addSp delSp modSp mod ord">
        <pc:chgData name="Keita Shimizu" userId="a8208833-ebd3-4774-b506-484047f210d3" providerId="ADAL" clId="{79143487-56D1-4254-9EB6-35504FB414A1}" dt="2025-07-10T03:19:30.886" v="25229" actId="1036"/>
        <pc:sldMkLst>
          <pc:docMk/>
          <pc:sldMk cId="1501627970" sldId="2123258710"/>
        </pc:sldMkLst>
        <pc:spChg chg="del mod">
          <ac:chgData name="Keita Shimizu" userId="a8208833-ebd3-4774-b506-484047f210d3" providerId="ADAL" clId="{79143487-56D1-4254-9EB6-35504FB414A1}" dt="2025-07-10T00:34:46.539" v="23363" actId="478"/>
          <ac:spMkLst>
            <pc:docMk/>
            <pc:sldMk cId="1501627970" sldId="2123258710"/>
            <ac:spMk id="3" creationId="{92CA7E49-A494-2A15-95D6-1282CB6435AE}"/>
          </ac:spMkLst>
        </pc:spChg>
        <pc:spChg chg="mod">
          <ac:chgData name="Keita Shimizu" userId="a8208833-ebd3-4774-b506-484047f210d3" providerId="ADAL" clId="{79143487-56D1-4254-9EB6-35504FB414A1}" dt="2025-07-10T00:44:08.177" v="23479" actId="20577"/>
          <ac:spMkLst>
            <pc:docMk/>
            <pc:sldMk cId="1501627970" sldId="2123258710"/>
            <ac:spMk id="5" creationId="{AE5EFBA9-110C-35CB-579B-562DF5123862}"/>
          </ac:spMkLst>
        </pc:spChg>
        <pc:spChg chg="mod">
          <ac:chgData name="Keita Shimizu" userId="a8208833-ebd3-4774-b506-484047f210d3" providerId="ADAL" clId="{79143487-56D1-4254-9EB6-35504FB414A1}" dt="2025-07-10T00:49:56.220" v="23598" actId="20577"/>
          <ac:spMkLst>
            <pc:docMk/>
            <pc:sldMk cId="1501627970" sldId="2123258710"/>
            <ac:spMk id="6" creationId="{D96CD428-8A0D-D324-8092-8445C08009C0}"/>
          </ac:spMkLst>
        </pc:spChg>
        <pc:spChg chg="add del mod">
          <ac:chgData name="Keita Shimizu" userId="a8208833-ebd3-4774-b506-484047f210d3" providerId="ADAL" clId="{79143487-56D1-4254-9EB6-35504FB414A1}" dt="2025-07-10T00:44:05.421" v="23477" actId="478"/>
          <ac:spMkLst>
            <pc:docMk/>
            <pc:sldMk cId="1501627970" sldId="2123258710"/>
            <ac:spMk id="8" creationId="{8902F7EC-5251-28D0-FA83-FBDE25E0695A}"/>
          </ac:spMkLst>
        </pc:spChg>
        <pc:spChg chg="add mod">
          <ac:chgData name="Keita Shimizu" userId="a8208833-ebd3-4774-b506-484047f210d3" providerId="ADAL" clId="{79143487-56D1-4254-9EB6-35504FB414A1}" dt="2025-07-10T00:35:03.501" v="23367" actId="14100"/>
          <ac:spMkLst>
            <pc:docMk/>
            <pc:sldMk cId="1501627970" sldId="2123258710"/>
            <ac:spMk id="10" creationId="{DFEF20F4-C86A-6F3A-072C-8DA742E429EC}"/>
          </ac:spMkLst>
        </pc:spChg>
        <pc:spChg chg="add mod">
          <ac:chgData name="Keita Shimizu" userId="a8208833-ebd3-4774-b506-484047f210d3" providerId="ADAL" clId="{79143487-56D1-4254-9EB6-35504FB414A1}" dt="2025-07-10T00:47:50.715" v="23482" actId="1076"/>
          <ac:spMkLst>
            <pc:docMk/>
            <pc:sldMk cId="1501627970" sldId="2123258710"/>
            <ac:spMk id="11" creationId="{2BFB81E6-0C7A-A32A-9783-63F183119B28}"/>
          </ac:spMkLst>
        </pc:spChg>
        <pc:spChg chg="add mod">
          <ac:chgData name="Keita Shimizu" userId="a8208833-ebd3-4774-b506-484047f210d3" providerId="ADAL" clId="{79143487-56D1-4254-9EB6-35504FB414A1}" dt="2025-07-10T02:45:25.220" v="24409" actId="1076"/>
          <ac:spMkLst>
            <pc:docMk/>
            <pc:sldMk cId="1501627970" sldId="2123258710"/>
            <ac:spMk id="13" creationId="{317C0150-29AF-8E6F-3B22-F27C02AEAAB2}"/>
          </ac:spMkLst>
        </pc:spChg>
        <pc:spChg chg="add mod">
          <ac:chgData name="Keita Shimizu" userId="a8208833-ebd3-4774-b506-484047f210d3" providerId="ADAL" clId="{79143487-56D1-4254-9EB6-35504FB414A1}" dt="2025-07-10T02:45:25.220" v="24409" actId="1076"/>
          <ac:spMkLst>
            <pc:docMk/>
            <pc:sldMk cId="1501627970" sldId="2123258710"/>
            <ac:spMk id="14" creationId="{073C7C35-0688-2102-1CA9-9156D50CAD09}"/>
          </ac:spMkLst>
        </pc:spChg>
        <pc:spChg chg="add mod">
          <ac:chgData name="Keita Shimizu" userId="a8208833-ebd3-4774-b506-484047f210d3" providerId="ADAL" clId="{79143487-56D1-4254-9EB6-35504FB414A1}" dt="2025-07-10T03:19:30.886" v="25229" actId="1036"/>
          <ac:spMkLst>
            <pc:docMk/>
            <pc:sldMk cId="1501627970" sldId="2123258710"/>
            <ac:spMk id="15" creationId="{8A9ED54F-80A0-5C41-8505-CC56A7256AA8}"/>
          </ac:spMkLst>
        </pc:spChg>
        <pc:spChg chg="add mod">
          <ac:chgData name="Keita Shimizu" userId="a8208833-ebd3-4774-b506-484047f210d3" providerId="ADAL" clId="{79143487-56D1-4254-9EB6-35504FB414A1}" dt="2025-07-10T02:45:25.220" v="24409" actId="1076"/>
          <ac:spMkLst>
            <pc:docMk/>
            <pc:sldMk cId="1501627970" sldId="2123258710"/>
            <ac:spMk id="16" creationId="{8CB08C9D-38A1-95DB-0310-D94ECE42455C}"/>
          </ac:spMkLst>
        </pc:spChg>
        <pc:spChg chg="add mod">
          <ac:chgData name="Keita Shimizu" userId="a8208833-ebd3-4774-b506-484047f210d3" providerId="ADAL" clId="{79143487-56D1-4254-9EB6-35504FB414A1}" dt="2025-07-10T02:45:25.220" v="24409" actId="1076"/>
          <ac:spMkLst>
            <pc:docMk/>
            <pc:sldMk cId="1501627970" sldId="2123258710"/>
            <ac:spMk id="17" creationId="{99BDCB8A-7FF6-A41A-6698-830CE867A780}"/>
          </ac:spMkLst>
        </pc:spChg>
        <pc:spChg chg="add mod">
          <ac:chgData name="Keita Shimizu" userId="a8208833-ebd3-4774-b506-484047f210d3" providerId="ADAL" clId="{79143487-56D1-4254-9EB6-35504FB414A1}" dt="2025-07-10T02:46:24.275" v="24610" actId="1035"/>
          <ac:spMkLst>
            <pc:docMk/>
            <pc:sldMk cId="1501627970" sldId="2123258710"/>
            <ac:spMk id="20" creationId="{913ACD5F-61B9-AEFE-654A-89E658A57ABA}"/>
          </ac:spMkLst>
        </pc:spChg>
        <pc:picChg chg="add mod">
          <ac:chgData name="Keita Shimizu" userId="a8208833-ebd3-4774-b506-484047f210d3" providerId="ADAL" clId="{79143487-56D1-4254-9EB6-35504FB414A1}" dt="2025-07-10T02:45:25.220" v="24409" actId="1076"/>
          <ac:picMkLst>
            <pc:docMk/>
            <pc:sldMk cId="1501627970" sldId="2123258710"/>
            <ac:picMk id="9" creationId="{3CDD8190-688E-655A-5B60-8BDBB788B7CD}"/>
          </ac:picMkLst>
        </pc:picChg>
        <pc:picChg chg="add mod">
          <ac:chgData name="Keita Shimizu" userId="a8208833-ebd3-4774-b506-484047f210d3" providerId="ADAL" clId="{79143487-56D1-4254-9EB6-35504FB414A1}" dt="2025-07-10T00:34:57.860" v="23366" actId="1076"/>
          <ac:picMkLst>
            <pc:docMk/>
            <pc:sldMk cId="1501627970" sldId="2123258710"/>
            <ac:picMk id="12" creationId="{80C165EE-5193-E854-4E39-B1AA5177B06B}"/>
          </ac:picMkLst>
        </pc:picChg>
        <pc:picChg chg="add mod">
          <ac:chgData name="Keita Shimizu" userId="a8208833-ebd3-4774-b506-484047f210d3" providerId="ADAL" clId="{79143487-56D1-4254-9EB6-35504FB414A1}" dt="2025-07-10T02:45:32.024" v="24412" actId="1076"/>
          <ac:picMkLst>
            <pc:docMk/>
            <pc:sldMk cId="1501627970" sldId="2123258710"/>
            <ac:picMk id="19" creationId="{414C0401-D7F5-4E26-6B66-AC4C32C9AA61}"/>
          </ac:picMkLst>
        </pc:picChg>
      </pc:sldChg>
      <pc:sldChg chg="addSp delSp modSp mod">
        <pc:chgData name="Keita Shimizu" userId="a8208833-ebd3-4774-b506-484047f210d3" providerId="ADAL" clId="{79143487-56D1-4254-9EB6-35504FB414A1}" dt="2025-07-10T10:22:10.020" v="28500" actId="20577"/>
        <pc:sldMkLst>
          <pc:docMk/>
          <pc:sldMk cId="3296303515" sldId="2123258711"/>
        </pc:sldMkLst>
        <pc:spChg chg="del mod">
          <ac:chgData name="Keita Shimizu" userId="a8208833-ebd3-4774-b506-484047f210d3" providerId="ADAL" clId="{79143487-56D1-4254-9EB6-35504FB414A1}" dt="2025-07-10T03:12:54.150" v="25201" actId="478"/>
          <ac:spMkLst>
            <pc:docMk/>
            <pc:sldMk cId="3296303515" sldId="2123258711"/>
            <ac:spMk id="3" creationId="{AE05C7D8-1BA0-F3A4-AB6A-258205E4EA88}"/>
          </ac:spMkLst>
        </pc:spChg>
        <pc:spChg chg="mod">
          <ac:chgData name="Keita Shimizu" userId="a8208833-ebd3-4774-b506-484047f210d3" providerId="ADAL" clId="{79143487-56D1-4254-9EB6-35504FB414A1}" dt="2025-07-10T10:22:10.020" v="28500" actId="20577"/>
          <ac:spMkLst>
            <pc:docMk/>
            <pc:sldMk cId="3296303515" sldId="2123258711"/>
            <ac:spMk id="5" creationId="{CFE00603-9B18-7ACD-992D-5DD2FB2A9502}"/>
          </ac:spMkLst>
        </pc:spChg>
        <pc:spChg chg="add del mod">
          <ac:chgData name="Keita Shimizu" userId="a8208833-ebd3-4774-b506-484047f210d3" providerId="ADAL" clId="{79143487-56D1-4254-9EB6-35504FB414A1}" dt="2025-07-10T10:21:49.085" v="28414" actId="478"/>
          <ac:spMkLst>
            <pc:docMk/>
            <pc:sldMk cId="3296303515" sldId="2123258711"/>
            <ac:spMk id="6" creationId="{FF120D72-8322-F33C-1B62-1B1A322923C1}"/>
          </ac:spMkLst>
        </pc:spChg>
        <pc:picChg chg="add mod">
          <ac:chgData name="Keita Shimizu" userId="a8208833-ebd3-4774-b506-484047f210d3" providerId="ADAL" clId="{79143487-56D1-4254-9EB6-35504FB414A1}" dt="2025-07-10T10:21:46.497" v="28413" actId="1076"/>
          <ac:picMkLst>
            <pc:docMk/>
            <pc:sldMk cId="3296303515" sldId="2123258711"/>
            <ac:picMk id="8" creationId="{9811AD3C-0BF0-7A3C-0B33-FDC317012315}"/>
          </ac:picMkLst>
        </pc:picChg>
        <pc:picChg chg="add del">
          <ac:chgData name="Keita Shimizu" userId="a8208833-ebd3-4774-b506-484047f210d3" providerId="ADAL" clId="{79143487-56D1-4254-9EB6-35504FB414A1}" dt="2025-07-10T03:13:04.425" v="25209" actId="22"/>
          <ac:picMkLst>
            <pc:docMk/>
            <pc:sldMk cId="3296303515" sldId="2123258711"/>
            <ac:picMk id="10" creationId="{C62DCE6E-CBFE-A190-9AD3-B3DA428807FE}"/>
          </ac:picMkLst>
        </pc:picChg>
        <pc:picChg chg="add mod">
          <ac:chgData name="Keita Shimizu" userId="a8208833-ebd3-4774-b506-484047f210d3" providerId="ADAL" clId="{79143487-56D1-4254-9EB6-35504FB414A1}" dt="2025-07-10T10:21:46.497" v="28413" actId="1076"/>
          <ac:picMkLst>
            <pc:docMk/>
            <pc:sldMk cId="3296303515" sldId="2123258711"/>
            <ac:picMk id="12" creationId="{1945D38C-4D37-8032-81D7-8E05415F771A}"/>
          </ac:picMkLst>
        </pc:picChg>
      </pc:sldChg>
      <pc:sldChg chg="addSp delSp modSp mod">
        <pc:chgData name="Keita Shimizu" userId="a8208833-ebd3-4774-b506-484047f210d3" providerId="ADAL" clId="{79143487-56D1-4254-9EB6-35504FB414A1}" dt="2025-07-09T08:24:42.417" v="20229" actId="14100"/>
        <pc:sldMkLst>
          <pc:docMk/>
          <pc:sldMk cId="2249371430" sldId="2123258714"/>
        </pc:sldMkLst>
        <pc:spChg chg="mod">
          <ac:chgData name="Keita Shimizu" userId="a8208833-ebd3-4774-b506-484047f210d3" providerId="ADAL" clId="{79143487-56D1-4254-9EB6-35504FB414A1}" dt="2025-07-09T08:22:25.627" v="20093" actId="20577"/>
          <ac:spMkLst>
            <pc:docMk/>
            <pc:sldMk cId="2249371430" sldId="2123258714"/>
            <ac:spMk id="2" creationId="{6329EF19-E99D-D50B-A4C0-064DBF24A19D}"/>
          </ac:spMkLst>
        </pc:spChg>
        <pc:spChg chg="add mod">
          <ac:chgData name="Keita Shimizu" userId="a8208833-ebd3-4774-b506-484047f210d3" providerId="ADAL" clId="{79143487-56D1-4254-9EB6-35504FB414A1}" dt="2025-07-09T08:23:53.560" v="20171" actId="20577"/>
          <ac:spMkLst>
            <pc:docMk/>
            <pc:sldMk cId="2249371430" sldId="2123258714"/>
            <ac:spMk id="3" creationId="{4CD9F02A-B6EF-91B6-A857-C4647B69E163}"/>
          </ac:spMkLst>
        </pc:spChg>
        <pc:spChg chg="add mod">
          <ac:chgData name="Keita Shimizu" userId="a8208833-ebd3-4774-b506-484047f210d3" providerId="ADAL" clId="{79143487-56D1-4254-9EB6-35504FB414A1}" dt="2025-07-09T08:24:36.153" v="20226" actId="1582"/>
          <ac:spMkLst>
            <pc:docMk/>
            <pc:sldMk cId="2249371430" sldId="2123258714"/>
            <ac:spMk id="4" creationId="{B1243877-E5C8-E39F-298D-8DC533D62AD3}"/>
          </ac:spMkLst>
        </pc:spChg>
        <pc:spChg chg="mod">
          <ac:chgData name="Keita Shimizu" userId="a8208833-ebd3-4774-b506-484047f210d3" providerId="ADAL" clId="{79143487-56D1-4254-9EB6-35504FB414A1}" dt="2025-07-09T08:24:04.210" v="20222" actId="20577"/>
          <ac:spMkLst>
            <pc:docMk/>
            <pc:sldMk cId="2249371430" sldId="2123258714"/>
            <ac:spMk id="5" creationId="{CDE243B6-97FE-C9C9-A679-701EAE1188A8}"/>
          </ac:spMkLst>
        </pc:spChg>
        <pc:spChg chg="del">
          <ac:chgData name="Keita Shimizu" userId="a8208833-ebd3-4774-b506-484047f210d3" providerId="ADAL" clId="{79143487-56D1-4254-9EB6-35504FB414A1}" dt="2025-07-09T08:22:28.356" v="20094" actId="478"/>
          <ac:spMkLst>
            <pc:docMk/>
            <pc:sldMk cId="2249371430" sldId="2123258714"/>
            <ac:spMk id="6" creationId="{FE718C1D-535A-ED4B-A4E1-6171D1D5D34F}"/>
          </ac:spMkLst>
        </pc:spChg>
        <pc:spChg chg="del">
          <ac:chgData name="Keita Shimizu" userId="a8208833-ebd3-4774-b506-484047f210d3" providerId="ADAL" clId="{79143487-56D1-4254-9EB6-35504FB414A1}" dt="2025-07-09T08:22:28.356" v="20094" actId="478"/>
          <ac:spMkLst>
            <pc:docMk/>
            <pc:sldMk cId="2249371430" sldId="2123258714"/>
            <ac:spMk id="7" creationId="{78C91228-6FD6-7BF8-E750-8276D8D97637}"/>
          </ac:spMkLst>
        </pc:spChg>
        <pc:spChg chg="del">
          <ac:chgData name="Keita Shimizu" userId="a8208833-ebd3-4774-b506-484047f210d3" providerId="ADAL" clId="{79143487-56D1-4254-9EB6-35504FB414A1}" dt="2025-07-09T08:22:28.356" v="20094" actId="478"/>
          <ac:spMkLst>
            <pc:docMk/>
            <pc:sldMk cId="2249371430" sldId="2123258714"/>
            <ac:spMk id="8" creationId="{B4811027-9A96-5E85-D8A0-AD2384548299}"/>
          </ac:spMkLst>
        </pc:spChg>
        <pc:spChg chg="del">
          <ac:chgData name="Keita Shimizu" userId="a8208833-ebd3-4774-b506-484047f210d3" providerId="ADAL" clId="{79143487-56D1-4254-9EB6-35504FB414A1}" dt="2025-07-09T08:22:28.356" v="20094" actId="478"/>
          <ac:spMkLst>
            <pc:docMk/>
            <pc:sldMk cId="2249371430" sldId="2123258714"/>
            <ac:spMk id="9" creationId="{72D8593D-1F99-FD6A-C6F9-E89D173D6D3C}"/>
          </ac:spMkLst>
        </pc:spChg>
        <pc:spChg chg="del">
          <ac:chgData name="Keita Shimizu" userId="a8208833-ebd3-4774-b506-484047f210d3" providerId="ADAL" clId="{79143487-56D1-4254-9EB6-35504FB414A1}" dt="2025-07-09T08:22:28.356" v="20094" actId="478"/>
          <ac:spMkLst>
            <pc:docMk/>
            <pc:sldMk cId="2249371430" sldId="2123258714"/>
            <ac:spMk id="10" creationId="{0CB1ECC1-AF67-D2E2-FBE9-33E3C3DFD0BD}"/>
          </ac:spMkLst>
        </pc:spChg>
        <pc:spChg chg="del">
          <ac:chgData name="Keita Shimizu" userId="a8208833-ebd3-4774-b506-484047f210d3" providerId="ADAL" clId="{79143487-56D1-4254-9EB6-35504FB414A1}" dt="2025-07-09T08:22:28.356" v="20094" actId="478"/>
          <ac:spMkLst>
            <pc:docMk/>
            <pc:sldMk cId="2249371430" sldId="2123258714"/>
            <ac:spMk id="11" creationId="{A1723DD6-83D6-67C6-3B76-E54A031D7794}"/>
          </ac:spMkLst>
        </pc:spChg>
        <pc:spChg chg="add mod">
          <ac:chgData name="Keita Shimizu" userId="a8208833-ebd3-4774-b506-484047f210d3" providerId="ADAL" clId="{79143487-56D1-4254-9EB6-35504FB414A1}" dt="2025-07-09T08:24:42.417" v="20229" actId="14100"/>
          <ac:spMkLst>
            <pc:docMk/>
            <pc:sldMk cId="2249371430" sldId="2123258714"/>
            <ac:spMk id="12" creationId="{6354A54C-5798-FCE9-3E5C-036263D797C9}"/>
          </ac:spMkLst>
        </pc:spChg>
        <pc:picChg chg="add mod">
          <ac:chgData name="Keita Shimizu" userId="a8208833-ebd3-4774-b506-484047f210d3" providerId="ADAL" clId="{79143487-56D1-4254-9EB6-35504FB414A1}" dt="2025-07-09T08:22:49.776" v="20098" actId="1076"/>
          <ac:picMkLst>
            <pc:docMk/>
            <pc:sldMk cId="2249371430" sldId="2123258714"/>
            <ac:picMk id="1026" creationId="{4A3DB39C-402C-6648-AAEB-09F88C076A1D}"/>
          </ac:picMkLst>
        </pc:picChg>
      </pc:sldChg>
      <pc:sldChg chg="del">
        <pc:chgData name="Keita Shimizu" userId="a8208833-ebd3-4774-b506-484047f210d3" providerId="ADAL" clId="{79143487-56D1-4254-9EB6-35504FB414A1}" dt="2025-07-07T01:36:49.246" v="50" actId="47"/>
        <pc:sldMkLst>
          <pc:docMk/>
          <pc:sldMk cId="2230277306" sldId="2123258715"/>
        </pc:sldMkLst>
      </pc:sldChg>
      <pc:sldChg chg="del">
        <pc:chgData name="Keita Shimizu" userId="a8208833-ebd3-4774-b506-484047f210d3" providerId="ADAL" clId="{79143487-56D1-4254-9EB6-35504FB414A1}" dt="2025-07-07T01:36:49.246" v="50" actId="47"/>
        <pc:sldMkLst>
          <pc:docMk/>
          <pc:sldMk cId="2159365183" sldId="2123258716"/>
        </pc:sldMkLst>
      </pc:sldChg>
      <pc:sldChg chg="del">
        <pc:chgData name="Keita Shimizu" userId="a8208833-ebd3-4774-b506-484047f210d3" providerId="ADAL" clId="{79143487-56D1-4254-9EB6-35504FB414A1}" dt="2025-07-07T01:36:49.246" v="50" actId="47"/>
        <pc:sldMkLst>
          <pc:docMk/>
          <pc:sldMk cId="2939462340" sldId="2123258717"/>
        </pc:sldMkLst>
      </pc:sldChg>
      <pc:sldChg chg="delSp modSp mod ord">
        <pc:chgData name="Keita Shimizu" userId="a8208833-ebd3-4774-b506-484047f210d3" providerId="ADAL" clId="{79143487-56D1-4254-9EB6-35504FB414A1}" dt="2025-07-10T11:05:00.651" v="29825" actId="1076"/>
        <pc:sldMkLst>
          <pc:docMk/>
          <pc:sldMk cId="1415278140" sldId="2123258718"/>
        </pc:sldMkLst>
        <pc:spChg chg="mod">
          <ac:chgData name="Keita Shimizu" userId="a8208833-ebd3-4774-b506-484047f210d3" providerId="ADAL" clId="{79143487-56D1-4254-9EB6-35504FB414A1}" dt="2025-07-07T02:09:39.165" v="126"/>
          <ac:spMkLst>
            <pc:docMk/>
            <pc:sldMk cId="1415278140" sldId="2123258718"/>
            <ac:spMk id="2" creationId="{98A9E240-1639-DBCD-3BE9-A716CAC7A0DB}"/>
          </ac:spMkLst>
        </pc:spChg>
        <pc:spChg chg="mod">
          <ac:chgData name="Keita Shimizu" userId="a8208833-ebd3-4774-b506-484047f210d3" providerId="ADAL" clId="{79143487-56D1-4254-9EB6-35504FB414A1}" dt="2025-07-10T11:04:56.304" v="29824" actId="20577"/>
          <ac:spMkLst>
            <pc:docMk/>
            <pc:sldMk cId="1415278140" sldId="2123258718"/>
            <ac:spMk id="14" creationId="{BAD12E11-9E11-6618-112B-E0346BE2E407}"/>
          </ac:spMkLst>
        </pc:spChg>
        <pc:spChg chg="del">
          <ac:chgData name="Keita Shimizu" userId="a8208833-ebd3-4774-b506-484047f210d3" providerId="ADAL" clId="{79143487-56D1-4254-9EB6-35504FB414A1}" dt="2025-07-09T11:36:52.373" v="22739" actId="478"/>
          <ac:spMkLst>
            <pc:docMk/>
            <pc:sldMk cId="1415278140" sldId="2123258718"/>
            <ac:spMk id="23" creationId="{37B473AE-B324-1821-C6A1-9E22DFFA2F0A}"/>
          </ac:spMkLst>
        </pc:spChg>
        <pc:spChg chg="mod">
          <ac:chgData name="Keita Shimizu" userId="a8208833-ebd3-4774-b506-484047f210d3" providerId="ADAL" clId="{79143487-56D1-4254-9EB6-35504FB414A1}" dt="2025-07-10T11:05:00.651" v="29825" actId="1076"/>
          <ac:spMkLst>
            <pc:docMk/>
            <pc:sldMk cId="1415278140" sldId="2123258718"/>
            <ac:spMk id="24" creationId="{DF923FCC-6619-0DC5-C090-DB248E290E9A}"/>
          </ac:spMkLst>
        </pc:spChg>
        <pc:graphicFrameChg chg="del mod">
          <ac:chgData name="Keita Shimizu" userId="a8208833-ebd3-4774-b506-484047f210d3" providerId="ADAL" clId="{79143487-56D1-4254-9EB6-35504FB414A1}" dt="2025-07-09T11:38:20.725" v="22745" actId="478"/>
          <ac:graphicFrameMkLst>
            <pc:docMk/>
            <pc:sldMk cId="1415278140" sldId="2123258718"/>
            <ac:graphicFrameMk id="3" creationId="{C1748539-4957-2E7D-648B-562A13964884}"/>
          </ac:graphicFrameMkLst>
        </pc:graphicFrameChg>
      </pc:sldChg>
      <pc:sldChg chg="addSp delSp modSp mod ord">
        <pc:chgData name="Keita Shimizu" userId="a8208833-ebd3-4774-b506-484047f210d3" providerId="ADAL" clId="{79143487-56D1-4254-9EB6-35504FB414A1}" dt="2025-07-10T11:50:55.517" v="31545"/>
        <pc:sldMkLst>
          <pc:docMk/>
          <pc:sldMk cId="1287392178" sldId="2123258725"/>
        </pc:sldMkLst>
        <pc:spChg chg="del">
          <ac:chgData name="Keita Shimizu" userId="a8208833-ebd3-4774-b506-484047f210d3" providerId="ADAL" clId="{79143487-56D1-4254-9EB6-35504FB414A1}" dt="2025-07-10T10:26:53.231" v="29594" actId="478"/>
          <ac:spMkLst>
            <pc:docMk/>
            <pc:sldMk cId="1287392178" sldId="2123258725"/>
            <ac:spMk id="3" creationId="{86D9EFD9-0127-3A56-5C8B-E647135E07CA}"/>
          </ac:spMkLst>
        </pc:spChg>
        <pc:spChg chg="mod">
          <ac:chgData name="Keita Shimizu" userId="a8208833-ebd3-4774-b506-484047f210d3" providerId="ADAL" clId="{79143487-56D1-4254-9EB6-35504FB414A1}" dt="2025-07-10T10:27:35.829" v="29755" actId="20577"/>
          <ac:spMkLst>
            <pc:docMk/>
            <pc:sldMk cId="1287392178" sldId="2123258725"/>
            <ac:spMk id="5" creationId="{E600DD76-C528-8CA4-A46B-97218716261E}"/>
          </ac:spMkLst>
        </pc:spChg>
        <pc:spChg chg="add del mod">
          <ac:chgData name="Keita Shimizu" userId="a8208833-ebd3-4774-b506-484047f210d3" providerId="ADAL" clId="{79143487-56D1-4254-9EB6-35504FB414A1}" dt="2025-07-10T10:26:55.557" v="29595" actId="478"/>
          <ac:spMkLst>
            <pc:docMk/>
            <pc:sldMk cId="1287392178" sldId="2123258725"/>
            <ac:spMk id="6" creationId="{DD18511B-1D0C-7FEF-D095-4B7F5F2AC798}"/>
          </ac:spMkLst>
        </pc:spChg>
        <pc:spChg chg="add mod">
          <ac:chgData name="Keita Shimizu" userId="a8208833-ebd3-4774-b506-484047f210d3" providerId="ADAL" clId="{79143487-56D1-4254-9EB6-35504FB414A1}" dt="2025-07-10T10:31:07.912" v="29811" actId="1076"/>
          <ac:spMkLst>
            <pc:docMk/>
            <pc:sldMk cId="1287392178" sldId="2123258725"/>
            <ac:spMk id="7" creationId="{E493F57B-8953-7BDA-55F5-E141EFC68C96}"/>
          </ac:spMkLst>
        </pc:spChg>
        <pc:graphicFrameChg chg="add mod modGraphic">
          <ac:chgData name="Keita Shimizu" userId="a8208833-ebd3-4774-b506-484047f210d3" providerId="ADAL" clId="{79143487-56D1-4254-9EB6-35504FB414A1}" dt="2025-07-10T10:31:31.405" v="29816" actId="207"/>
          <ac:graphicFrameMkLst>
            <pc:docMk/>
            <pc:sldMk cId="1287392178" sldId="2123258725"/>
            <ac:graphicFrameMk id="8" creationId="{756D1825-88C4-4C8D-DBCE-3F998F6D5B87}"/>
          </ac:graphicFrameMkLst>
        </pc:graphicFrameChg>
      </pc:sldChg>
      <pc:sldChg chg="addSp delSp modSp mod">
        <pc:chgData name="Keita Shimizu" userId="a8208833-ebd3-4774-b506-484047f210d3" providerId="ADAL" clId="{79143487-56D1-4254-9EB6-35504FB414A1}" dt="2025-07-09T11:38:56.233" v="22799" actId="478"/>
        <pc:sldMkLst>
          <pc:docMk/>
          <pc:sldMk cId="3652551772" sldId="2123258727"/>
        </pc:sldMkLst>
        <pc:spChg chg="mod">
          <ac:chgData name="Keita Shimizu" userId="a8208833-ebd3-4774-b506-484047f210d3" providerId="ADAL" clId="{79143487-56D1-4254-9EB6-35504FB414A1}" dt="2025-07-07T02:09:35.173" v="125" actId="20577"/>
          <ac:spMkLst>
            <pc:docMk/>
            <pc:sldMk cId="3652551772" sldId="2123258727"/>
            <ac:spMk id="2" creationId="{CCB4F757-4042-D0A4-EF0D-C875EA9ED3B3}"/>
          </ac:spMkLst>
        </pc:spChg>
        <pc:spChg chg="del">
          <ac:chgData name="Keita Shimizu" userId="a8208833-ebd3-4774-b506-484047f210d3" providerId="ADAL" clId="{79143487-56D1-4254-9EB6-35504FB414A1}" dt="2025-07-09T11:38:56.233" v="22799" actId="478"/>
          <ac:spMkLst>
            <pc:docMk/>
            <pc:sldMk cId="3652551772" sldId="2123258727"/>
            <ac:spMk id="3" creationId="{D8D75DB0-22C4-F6DF-95E4-64C3D159B6BE}"/>
          </ac:spMkLst>
        </pc:spChg>
        <pc:spChg chg="mod">
          <ac:chgData name="Keita Shimizu" userId="a8208833-ebd3-4774-b506-484047f210d3" providerId="ADAL" clId="{79143487-56D1-4254-9EB6-35504FB414A1}" dt="2025-07-09T09:59:57.473" v="20727" actId="404"/>
          <ac:spMkLst>
            <pc:docMk/>
            <pc:sldMk cId="3652551772" sldId="2123258727"/>
            <ac:spMk id="16" creationId="{58227252-9A07-2801-EA13-521CA469A59B}"/>
          </ac:spMkLst>
        </pc:spChg>
        <pc:picChg chg="del">
          <ac:chgData name="Keita Shimizu" userId="a8208833-ebd3-4774-b506-484047f210d3" providerId="ADAL" clId="{79143487-56D1-4254-9EB6-35504FB414A1}" dt="2025-07-09T09:59:31.974" v="20702" actId="478"/>
          <ac:picMkLst>
            <pc:docMk/>
            <pc:sldMk cId="3652551772" sldId="2123258727"/>
            <ac:picMk id="19" creationId="{4F407D91-C945-7B5C-5FC0-B55A769DB817}"/>
          </ac:picMkLst>
        </pc:picChg>
        <pc:picChg chg="add mod">
          <ac:chgData name="Keita Shimizu" userId="a8208833-ebd3-4774-b506-484047f210d3" providerId="ADAL" clId="{79143487-56D1-4254-9EB6-35504FB414A1}" dt="2025-07-09T09:59:45.095" v="20710" actId="208"/>
          <ac:picMkLst>
            <pc:docMk/>
            <pc:sldMk cId="3652551772" sldId="2123258727"/>
            <ac:picMk id="2050" creationId="{2D715256-CEEE-E7E0-A43A-CF90E7BDAA9E}"/>
          </ac:picMkLst>
        </pc:picChg>
      </pc:sldChg>
      <pc:sldChg chg="addSp delSp modSp add mod ord">
        <pc:chgData name="Keita Shimizu" userId="a8208833-ebd3-4774-b506-484047f210d3" providerId="ADAL" clId="{79143487-56D1-4254-9EB6-35504FB414A1}" dt="2025-07-10T10:21:09.911" v="28407" actId="1076"/>
        <pc:sldMkLst>
          <pc:docMk/>
          <pc:sldMk cId="1601334529" sldId="2123258731"/>
        </pc:sldMkLst>
        <pc:spChg chg="mod">
          <ac:chgData name="Keita Shimizu" userId="a8208833-ebd3-4774-b506-484047f210d3" providerId="ADAL" clId="{79143487-56D1-4254-9EB6-35504FB414A1}" dt="2025-07-10T10:15:41.956" v="28174" actId="20577"/>
          <ac:spMkLst>
            <pc:docMk/>
            <pc:sldMk cId="1601334529" sldId="2123258731"/>
            <ac:spMk id="2" creationId="{7ABC5FF9-8EED-7EF9-E5E7-D7C687E99280}"/>
          </ac:spMkLst>
        </pc:spChg>
        <pc:spChg chg="add mod">
          <ac:chgData name="Keita Shimizu" userId="a8208833-ebd3-4774-b506-484047f210d3" providerId="ADAL" clId="{79143487-56D1-4254-9EB6-35504FB414A1}" dt="2025-07-10T10:20:30.024" v="28284" actId="1076"/>
          <ac:spMkLst>
            <pc:docMk/>
            <pc:sldMk cId="1601334529" sldId="2123258731"/>
            <ac:spMk id="3" creationId="{18862F54-E149-0A21-AA0C-597C56F3EA46}"/>
          </ac:spMkLst>
        </pc:spChg>
        <pc:spChg chg="mod">
          <ac:chgData name="Keita Shimizu" userId="a8208833-ebd3-4774-b506-484047f210d3" providerId="ADAL" clId="{79143487-56D1-4254-9EB6-35504FB414A1}" dt="2025-07-10T10:20:55.081" v="28406" actId="20577"/>
          <ac:spMkLst>
            <pc:docMk/>
            <pc:sldMk cId="1601334529" sldId="2123258731"/>
            <ac:spMk id="5" creationId="{7C7E4464-3639-A5BE-B54B-5A8C6789888E}"/>
          </ac:spMkLst>
        </pc:spChg>
        <pc:spChg chg="mod">
          <ac:chgData name="Keita Shimizu" userId="a8208833-ebd3-4774-b506-484047f210d3" providerId="ADAL" clId="{79143487-56D1-4254-9EB6-35504FB414A1}" dt="2025-07-10T10:21:09.911" v="28407" actId="1076"/>
          <ac:spMkLst>
            <pc:docMk/>
            <pc:sldMk cId="1601334529" sldId="2123258731"/>
            <ac:spMk id="6" creationId="{9973D21C-9807-4ECF-DB1D-A4EA346AA026}"/>
          </ac:spMkLst>
        </pc:spChg>
        <pc:spChg chg="mod">
          <ac:chgData name="Keita Shimizu" userId="a8208833-ebd3-4774-b506-484047f210d3" providerId="ADAL" clId="{79143487-56D1-4254-9EB6-35504FB414A1}" dt="2025-07-10T10:21:09.911" v="28407" actId="1076"/>
          <ac:spMkLst>
            <pc:docMk/>
            <pc:sldMk cId="1601334529" sldId="2123258731"/>
            <ac:spMk id="7" creationId="{87382BAC-557F-CD0A-6E3D-96B0BADD8A9B}"/>
          </ac:spMkLst>
        </pc:spChg>
        <pc:spChg chg="mod">
          <ac:chgData name="Keita Shimizu" userId="a8208833-ebd3-4774-b506-484047f210d3" providerId="ADAL" clId="{79143487-56D1-4254-9EB6-35504FB414A1}" dt="2025-07-10T10:20:07.782" v="28278" actId="1076"/>
          <ac:spMkLst>
            <pc:docMk/>
            <pc:sldMk cId="1601334529" sldId="2123258731"/>
            <ac:spMk id="8" creationId="{B9EAD91A-4AD3-C91F-6716-65BD6271E194}"/>
          </ac:spMkLst>
        </pc:spChg>
        <pc:spChg chg="mod">
          <ac:chgData name="Keita Shimizu" userId="a8208833-ebd3-4774-b506-484047f210d3" providerId="ADAL" clId="{79143487-56D1-4254-9EB6-35504FB414A1}" dt="2025-07-10T10:20:19.971" v="28281" actId="14100"/>
          <ac:spMkLst>
            <pc:docMk/>
            <pc:sldMk cId="1601334529" sldId="2123258731"/>
            <ac:spMk id="9" creationId="{7BB50BEA-1C2D-7A5D-0687-7E446E1F6CEA}"/>
          </ac:spMkLst>
        </pc:spChg>
        <pc:spChg chg="mod">
          <ac:chgData name="Keita Shimizu" userId="a8208833-ebd3-4774-b506-484047f210d3" providerId="ADAL" clId="{79143487-56D1-4254-9EB6-35504FB414A1}" dt="2025-07-10T10:20:30.024" v="28284" actId="1076"/>
          <ac:spMkLst>
            <pc:docMk/>
            <pc:sldMk cId="1601334529" sldId="2123258731"/>
            <ac:spMk id="11" creationId="{7B6DF166-9B2A-681D-15A3-066F9B11F718}"/>
          </ac:spMkLst>
        </pc:spChg>
        <pc:spChg chg="mod">
          <ac:chgData name="Keita Shimizu" userId="a8208833-ebd3-4774-b506-484047f210d3" providerId="ADAL" clId="{79143487-56D1-4254-9EB6-35504FB414A1}" dt="2025-07-10T10:20:30.024" v="28284" actId="1076"/>
          <ac:spMkLst>
            <pc:docMk/>
            <pc:sldMk cId="1601334529" sldId="2123258731"/>
            <ac:spMk id="13" creationId="{1592BFED-71DA-B87F-7804-89146C61B8E9}"/>
          </ac:spMkLst>
        </pc:spChg>
        <pc:spChg chg="mod">
          <ac:chgData name="Keita Shimizu" userId="a8208833-ebd3-4774-b506-484047f210d3" providerId="ADAL" clId="{79143487-56D1-4254-9EB6-35504FB414A1}" dt="2025-07-10T10:21:09.911" v="28407" actId="1076"/>
          <ac:spMkLst>
            <pc:docMk/>
            <pc:sldMk cId="1601334529" sldId="2123258731"/>
            <ac:spMk id="14" creationId="{E716AF8F-C187-EB8E-A4A6-EB63BBCA4323}"/>
          </ac:spMkLst>
        </pc:spChg>
        <pc:spChg chg="add">
          <ac:chgData name="Keita Shimizu" userId="a8208833-ebd3-4774-b506-484047f210d3" providerId="ADAL" clId="{79143487-56D1-4254-9EB6-35504FB414A1}" dt="2025-07-10T10:17:10.143" v="28220"/>
          <ac:spMkLst>
            <pc:docMk/>
            <pc:sldMk cId="1601334529" sldId="2123258731"/>
            <ac:spMk id="15" creationId="{47A4EE62-6B90-F263-A910-C0070E707DE6}"/>
          </ac:spMkLst>
        </pc:spChg>
        <pc:spChg chg="add">
          <ac:chgData name="Keita Shimizu" userId="a8208833-ebd3-4774-b506-484047f210d3" providerId="ADAL" clId="{79143487-56D1-4254-9EB6-35504FB414A1}" dt="2025-07-10T10:17:55.128" v="28222"/>
          <ac:spMkLst>
            <pc:docMk/>
            <pc:sldMk cId="1601334529" sldId="2123258731"/>
            <ac:spMk id="18" creationId="{72847799-21DF-D183-6D15-2AD3DCF54DE4}"/>
          </ac:spMkLst>
        </pc:spChg>
        <pc:spChg chg="del">
          <ac:chgData name="Keita Shimizu" userId="a8208833-ebd3-4774-b506-484047f210d3" providerId="ADAL" clId="{79143487-56D1-4254-9EB6-35504FB414A1}" dt="2025-07-10T10:18:25.986" v="28229" actId="478"/>
          <ac:spMkLst>
            <pc:docMk/>
            <pc:sldMk cId="1601334529" sldId="2123258731"/>
            <ac:spMk id="49" creationId="{95F4C783-3444-05BD-27E3-31CBB2D0EE57}"/>
          </ac:spMkLst>
        </pc:spChg>
        <pc:spChg chg="mod">
          <ac:chgData name="Keita Shimizu" userId="a8208833-ebd3-4774-b506-484047f210d3" providerId="ADAL" clId="{79143487-56D1-4254-9EB6-35504FB414A1}" dt="2025-07-10T10:19:54.523" v="28277" actId="1076"/>
          <ac:spMkLst>
            <pc:docMk/>
            <pc:sldMk cId="1601334529" sldId="2123258731"/>
            <ac:spMk id="50" creationId="{0F207848-C05A-07E8-1111-D7479CADCF10}"/>
          </ac:spMkLst>
        </pc:spChg>
        <pc:spChg chg="mod">
          <ac:chgData name="Keita Shimizu" userId="a8208833-ebd3-4774-b506-484047f210d3" providerId="ADAL" clId="{79143487-56D1-4254-9EB6-35504FB414A1}" dt="2025-07-10T10:19:42.717" v="28274" actId="1076"/>
          <ac:spMkLst>
            <pc:docMk/>
            <pc:sldMk cId="1601334529" sldId="2123258731"/>
            <ac:spMk id="51" creationId="{C2DB614F-87DB-7831-8A04-9EA11FB43853}"/>
          </ac:spMkLst>
        </pc:spChg>
        <pc:spChg chg="del">
          <ac:chgData name="Keita Shimizu" userId="a8208833-ebd3-4774-b506-484047f210d3" providerId="ADAL" clId="{79143487-56D1-4254-9EB6-35504FB414A1}" dt="2025-07-10T10:18:38.701" v="28232" actId="478"/>
          <ac:spMkLst>
            <pc:docMk/>
            <pc:sldMk cId="1601334529" sldId="2123258731"/>
            <ac:spMk id="61" creationId="{9A90F3C8-8569-D792-F67F-666AE5150426}"/>
          </ac:spMkLst>
        </pc:spChg>
        <pc:spChg chg="del">
          <ac:chgData name="Keita Shimizu" userId="a8208833-ebd3-4774-b506-484047f210d3" providerId="ADAL" clId="{79143487-56D1-4254-9EB6-35504FB414A1}" dt="2025-07-10T10:19:48.721" v="28275" actId="478"/>
          <ac:spMkLst>
            <pc:docMk/>
            <pc:sldMk cId="1601334529" sldId="2123258731"/>
            <ac:spMk id="64" creationId="{C87A1BA5-3DC0-F39E-82E3-218D9D25EFD4}"/>
          </ac:spMkLst>
        </pc:spChg>
        <pc:spChg chg="del">
          <ac:chgData name="Keita Shimizu" userId="a8208833-ebd3-4774-b506-484047f210d3" providerId="ADAL" clId="{79143487-56D1-4254-9EB6-35504FB414A1}" dt="2025-07-10T10:19:50.457" v="28276" actId="478"/>
          <ac:spMkLst>
            <pc:docMk/>
            <pc:sldMk cId="1601334529" sldId="2123258731"/>
            <ac:spMk id="65" creationId="{31495171-ED84-ACE1-0D5F-9705C7B3DAA7}"/>
          </ac:spMkLst>
        </pc:spChg>
        <pc:picChg chg="mod">
          <ac:chgData name="Keita Shimizu" userId="a8208833-ebd3-4774-b506-484047f210d3" providerId="ADAL" clId="{79143487-56D1-4254-9EB6-35504FB414A1}" dt="2025-07-10T10:20:30.024" v="28284" actId="1076"/>
          <ac:picMkLst>
            <pc:docMk/>
            <pc:sldMk cId="1601334529" sldId="2123258731"/>
            <ac:picMk id="10" creationId="{4DCA985E-442D-964C-624C-695BF843F78F}"/>
          </ac:picMkLst>
        </pc:picChg>
        <pc:picChg chg="mod">
          <ac:chgData name="Keita Shimizu" userId="a8208833-ebd3-4774-b506-484047f210d3" providerId="ADAL" clId="{79143487-56D1-4254-9EB6-35504FB414A1}" dt="2025-07-10T10:21:09.911" v="28407" actId="1076"/>
          <ac:picMkLst>
            <pc:docMk/>
            <pc:sldMk cId="1601334529" sldId="2123258731"/>
            <ac:picMk id="12" creationId="{16B19481-AE28-8724-E07E-3A232314A1DE}"/>
          </ac:picMkLst>
        </pc:picChg>
        <pc:picChg chg="mod">
          <ac:chgData name="Keita Shimizu" userId="a8208833-ebd3-4774-b506-484047f210d3" providerId="ADAL" clId="{79143487-56D1-4254-9EB6-35504FB414A1}" dt="2025-07-10T10:21:09.911" v="28407" actId="1076"/>
          <ac:picMkLst>
            <pc:docMk/>
            <pc:sldMk cId="1601334529" sldId="2123258731"/>
            <ac:picMk id="17" creationId="{3693DC58-56F4-9F9A-7AB6-8B617161909A}"/>
          </ac:picMkLst>
        </pc:picChg>
        <pc:picChg chg="del">
          <ac:chgData name="Keita Shimizu" userId="a8208833-ebd3-4774-b506-484047f210d3" providerId="ADAL" clId="{79143487-56D1-4254-9EB6-35504FB414A1}" dt="2025-07-10T10:18:23.966" v="28228" actId="478"/>
          <ac:picMkLst>
            <pc:docMk/>
            <pc:sldMk cId="1601334529" sldId="2123258731"/>
            <ac:picMk id="19" creationId="{2D143E13-33B9-64AC-7A58-31C4A5D55578}"/>
          </ac:picMkLst>
        </pc:picChg>
        <pc:picChg chg="del">
          <ac:chgData name="Keita Shimizu" userId="a8208833-ebd3-4774-b506-484047f210d3" providerId="ADAL" clId="{79143487-56D1-4254-9EB6-35504FB414A1}" dt="2025-07-10T10:18:38.701" v="28232" actId="478"/>
          <ac:picMkLst>
            <pc:docMk/>
            <pc:sldMk cId="1601334529" sldId="2123258731"/>
            <ac:picMk id="21" creationId="{07031484-D2FD-5196-A1C7-B7AA1DBF0072}"/>
          </ac:picMkLst>
        </pc:picChg>
        <pc:picChg chg="add mod">
          <ac:chgData name="Keita Shimizu" userId="a8208833-ebd3-4774-b506-484047f210d3" providerId="ADAL" clId="{79143487-56D1-4254-9EB6-35504FB414A1}" dt="2025-07-10T10:21:09.911" v="28407" actId="1076"/>
          <ac:picMkLst>
            <pc:docMk/>
            <pc:sldMk cId="1601334529" sldId="2123258731"/>
            <ac:picMk id="22" creationId="{78C253A6-7FEA-09D0-E77D-F8BF1F4CB1C1}"/>
          </ac:picMkLst>
        </pc:picChg>
        <pc:picChg chg="mod">
          <ac:chgData name="Keita Shimizu" userId="a8208833-ebd3-4774-b506-484047f210d3" providerId="ADAL" clId="{79143487-56D1-4254-9EB6-35504FB414A1}" dt="2025-07-10T10:18:53.393" v="28237" actId="1076"/>
          <ac:picMkLst>
            <pc:docMk/>
            <pc:sldMk cId="1601334529" sldId="2123258731"/>
            <ac:picMk id="27" creationId="{4315D911-593F-EF22-D56E-7F61623E5910}"/>
          </ac:picMkLst>
        </pc:picChg>
        <pc:picChg chg="add mod">
          <ac:chgData name="Keita Shimizu" userId="a8208833-ebd3-4774-b506-484047f210d3" providerId="ADAL" clId="{79143487-56D1-4254-9EB6-35504FB414A1}" dt="2025-07-10T10:19:26.132" v="28244" actId="1076"/>
          <ac:picMkLst>
            <pc:docMk/>
            <pc:sldMk cId="1601334529" sldId="2123258731"/>
            <ac:picMk id="30" creationId="{6E682D33-0DD2-C927-9975-1AD0CE39D907}"/>
          </ac:picMkLst>
        </pc:picChg>
        <pc:picChg chg="del">
          <ac:chgData name="Keita Shimizu" userId="a8208833-ebd3-4774-b506-484047f210d3" providerId="ADAL" clId="{79143487-56D1-4254-9EB6-35504FB414A1}" dt="2025-07-10T10:19:19.501" v="28242" actId="478"/>
          <ac:picMkLst>
            <pc:docMk/>
            <pc:sldMk cId="1601334529" sldId="2123258731"/>
            <ac:picMk id="33" creationId="{977AEA10-860E-9F64-A784-3348F965A53A}"/>
          </ac:picMkLst>
        </pc:picChg>
        <pc:picChg chg="del">
          <ac:chgData name="Keita Shimizu" userId="a8208833-ebd3-4774-b506-484047f210d3" providerId="ADAL" clId="{79143487-56D1-4254-9EB6-35504FB414A1}" dt="2025-07-10T10:19:19.501" v="28242" actId="478"/>
          <ac:picMkLst>
            <pc:docMk/>
            <pc:sldMk cId="1601334529" sldId="2123258731"/>
            <ac:picMk id="35" creationId="{24CDFCFC-BEEA-51B8-B8B6-CF5839F0A04E}"/>
          </ac:picMkLst>
        </pc:picChg>
        <pc:picChg chg="del">
          <ac:chgData name="Keita Shimizu" userId="a8208833-ebd3-4774-b506-484047f210d3" providerId="ADAL" clId="{79143487-56D1-4254-9EB6-35504FB414A1}" dt="2025-07-10T10:19:48.721" v="28275" actId="478"/>
          <ac:picMkLst>
            <pc:docMk/>
            <pc:sldMk cId="1601334529" sldId="2123258731"/>
            <ac:picMk id="63" creationId="{E2B0CF52-C833-F512-32B8-8877EDB0695E}"/>
          </ac:picMkLst>
        </pc:picChg>
        <pc:picChg chg="add">
          <ac:chgData name="Keita Shimizu" userId="a8208833-ebd3-4774-b506-484047f210d3" providerId="ADAL" clId="{79143487-56D1-4254-9EB6-35504FB414A1}" dt="2025-07-10T10:17:32.643" v="28221"/>
          <ac:picMkLst>
            <pc:docMk/>
            <pc:sldMk cId="1601334529" sldId="2123258731"/>
            <ac:picMk id="3076" creationId="{B34D5E61-31ED-855F-4428-8920B9744B6D}"/>
          </ac:picMkLst>
        </pc:picChg>
        <pc:cxnChg chg="mod">
          <ac:chgData name="Keita Shimizu" userId="a8208833-ebd3-4774-b506-484047f210d3" providerId="ADAL" clId="{79143487-56D1-4254-9EB6-35504FB414A1}" dt="2025-07-10T10:20:19.971" v="28281" actId="14100"/>
          <ac:cxnSpMkLst>
            <pc:docMk/>
            <pc:sldMk cId="1601334529" sldId="2123258731"/>
            <ac:cxnSpMk id="37" creationId="{BA501162-D72A-A360-AE63-C777B3872D69}"/>
          </ac:cxnSpMkLst>
        </pc:cxnChg>
        <pc:cxnChg chg="del mod">
          <ac:chgData name="Keita Shimizu" userId="a8208833-ebd3-4774-b506-484047f210d3" providerId="ADAL" clId="{79143487-56D1-4254-9EB6-35504FB414A1}" dt="2025-07-10T10:18:30.734" v="28231" actId="478"/>
          <ac:cxnSpMkLst>
            <pc:docMk/>
            <pc:sldMk cId="1601334529" sldId="2123258731"/>
            <ac:cxnSpMk id="38" creationId="{D5155E62-862F-860D-3ED3-2AB5F19611D7}"/>
          </ac:cxnSpMkLst>
        </pc:cxnChg>
        <pc:cxnChg chg="del mod">
          <ac:chgData name="Keita Shimizu" userId="a8208833-ebd3-4774-b506-484047f210d3" providerId="ADAL" clId="{79143487-56D1-4254-9EB6-35504FB414A1}" dt="2025-07-10T10:18:40.528" v="28233" actId="478"/>
          <ac:cxnSpMkLst>
            <pc:docMk/>
            <pc:sldMk cId="1601334529" sldId="2123258731"/>
            <ac:cxnSpMk id="41" creationId="{4DD4B6B3-AF36-A8A5-6EC5-FD5EB36C05F7}"/>
          </ac:cxnSpMkLst>
        </pc:cxnChg>
        <pc:cxnChg chg="del">
          <ac:chgData name="Keita Shimizu" userId="a8208833-ebd3-4774-b506-484047f210d3" providerId="ADAL" clId="{79143487-56D1-4254-9EB6-35504FB414A1}" dt="2025-07-10T10:18:42.928" v="28234" actId="478"/>
          <ac:cxnSpMkLst>
            <pc:docMk/>
            <pc:sldMk cId="1601334529" sldId="2123258731"/>
            <ac:cxnSpMk id="44" creationId="{C7004ACB-0E82-5F32-1362-A887922F17EB}"/>
          </ac:cxnSpMkLst>
        </pc:cxnChg>
        <pc:cxnChg chg="mod">
          <ac:chgData name="Keita Shimizu" userId="a8208833-ebd3-4774-b506-484047f210d3" providerId="ADAL" clId="{79143487-56D1-4254-9EB6-35504FB414A1}" dt="2025-07-10T10:19:24.071" v="28243" actId="14100"/>
          <ac:cxnSpMkLst>
            <pc:docMk/>
            <pc:sldMk cId="1601334529" sldId="2123258731"/>
            <ac:cxnSpMk id="46" creationId="{407539E5-7727-CF66-BB2F-2C87BE619A86}"/>
          </ac:cxnSpMkLst>
        </pc:cxnChg>
        <pc:cxnChg chg="del mod">
          <ac:chgData name="Keita Shimizu" userId="a8208833-ebd3-4774-b506-484047f210d3" providerId="ADAL" clId="{79143487-56D1-4254-9EB6-35504FB414A1}" dt="2025-07-10T10:18:28.167" v="28230" actId="478"/>
          <ac:cxnSpMkLst>
            <pc:docMk/>
            <pc:sldMk cId="1601334529" sldId="2123258731"/>
            <ac:cxnSpMk id="55" creationId="{AF244F3F-3350-1030-DE8E-ED5BCA8302C2}"/>
          </ac:cxnSpMkLst>
        </pc:cxnChg>
        <pc:cxnChg chg="mod">
          <ac:chgData name="Keita Shimizu" userId="a8208833-ebd3-4774-b506-484047f210d3" providerId="ADAL" clId="{79143487-56D1-4254-9EB6-35504FB414A1}" dt="2025-07-10T10:19:54.523" v="28277" actId="1076"/>
          <ac:cxnSpMkLst>
            <pc:docMk/>
            <pc:sldMk cId="1601334529" sldId="2123258731"/>
            <ac:cxnSpMk id="57" creationId="{C482D1AF-8C24-2DEE-04B0-8FD20855476A}"/>
          </ac:cxnSpMkLst>
        </pc:cxnChg>
      </pc:sldChg>
      <pc:sldChg chg="del">
        <pc:chgData name="Keita Shimizu" userId="a8208833-ebd3-4774-b506-484047f210d3" providerId="ADAL" clId="{79143487-56D1-4254-9EB6-35504FB414A1}" dt="2025-07-10T10:15:33.815" v="28147" actId="47"/>
        <pc:sldMkLst>
          <pc:docMk/>
          <pc:sldMk cId="3940954337" sldId="2123258738"/>
        </pc:sldMkLst>
      </pc:sldChg>
      <pc:sldChg chg="modSp del mod">
        <pc:chgData name="Keita Shimizu" userId="a8208833-ebd3-4774-b506-484047f210d3" providerId="ADAL" clId="{79143487-56D1-4254-9EB6-35504FB414A1}" dt="2025-07-10T10:15:33.815" v="28147" actId="47"/>
        <pc:sldMkLst>
          <pc:docMk/>
          <pc:sldMk cId="1946132767" sldId="2123258739"/>
        </pc:sldMkLst>
        <pc:picChg chg="mod">
          <ac:chgData name="Keita Shimizu" userId="a8208833-ebd3-4774-b506-484047f210d3" providerId="ADAL" clId="{79143487-56D1-4254-9EB6-35504FB414A1}" dt="2025-07-09T11:42:55.758" v="23341" actId="1076"/>
          <ac:picMkLst>
            <pc:docMk/>
            <pc:sldMk cId="1946132767" sldId="2123258739"/>
            <ac:picMk id="11" creationId="{ADF3868B-556A-BE16-26E0-E9C599E88B6A}"/>
          </ac:picMkLst>
        </pc:picChg>
      </pc:sldChg>
      <pc:sldChg chg="del">
        <pc:chgData name="Keita Shimizu" userId="a8208833-ebd3-4774-b506-484047f210d3" providerId="ADAL" clId="{79143487-56D1-4254-9EB6-35504FB414A1}" dt="2025-07-10T10:15:33.815" v="28147" actId="47"/>
        <pc:sldMkLst>
          <pc:docMk/>
          <pc:sldMk cId="2431208933" sldId="2123258740"/>
        </pc:sldMkLst>
      </pc:sldChg>
      <pc:sldChg chg="del">
        <pc:chgData name="Keita Shimizu" userId="a8208833-ebd3-4774-b506-484047f210d3" providerId="ADAL" clId="{79143487-56D1-4254-9EB6-35504FB414A1}" dt="2025-07-10T10:15:33.815" v="28147" actId="47"/>
        <pc:sldMkLst>
          <pc:docMk/>
          <pc:sldMk cId="2532552879" sldId="2123258741"/>
        </pc:sldMkLst>
      </pc:sldChg>
      <pc:sldChg chg="addSp modSp add mod">
        <pc:chgData name="Keita Shimizu" userId="a8208833-ebd3-4774-b506-484047f210d3" providerId="ADAL" clId="{79143487-56D1-4254-9EB6-35504FB414A1}" dt="2025-07-07T01:37:27.236" v="95" actId="20577"/>
        <pc:sldMkLst>
          <pc:docMk/>
          <pc:sldMk cId="413706027" sldId="2123258742"/>
        </pc:sldMkLst>
        <pc:spChg chg="add mod">
          <ac:chgData name="Keita Shimizu" userId="a8208833-ebd3-4774-b506-484047f210d3" providerId="ADAL" clId="{79143487-56D1-4254-9EB6-35504FB414A1}" dt="2025-07-07T01:37:27.236" v="95" actId="20577"/>
          <ac:spMkLst>
            <pc:docMk/>
            <pc:sldMk cId="413706027" sldId="2123258742"/>
            <ac:spMk id="6" creationId="{EA37044A-72BF-F77A-48CF-BC2DD916E192}"/>
          </ac:spMkLst>
        </pc:spChg>
      </pc:sldChg>
      <pc:sldChg chg="addSp modSp add mod">
        <pc:chgData name="Keita Shimizu" userId="a8208833-ebd3-4774-b506-484047f210d3" providerId="ADAL" clId="{79143487-56D1-4254-9EB6-35504FB414A1}" dt="2025-07-07T01:37:33.702" v="97" actId="1036"/>
        <pc:sldMkLst>
          <pc:docMk/>
          <pc:sldMk cId="1739920474" sldId="2123258743"/>
        </pc:sldMkLst>
        <pc:spChg chg="add mod">
          <ac:chgData name="Keita Shimizu" userId="a8208833-ebd3-4774-b506-484047f210d3" providerId="ADAL" clId="{79143487-56D1-4254-9EB6-35504FB414A1}" dt="2025-07-07T01:37:33.702" v="97" actId="1036"/>
          <ac:spMkLst>
            <pc:docMk/>
            <pc:sldMk cId="1739920474" sldId="2123258743"/>
            <ac:spMk id="3" creationId="{EE40D9ED-36CC-B5B1-6454-A354408F7300}"/>
          </ac:spMkLst>
        </pc:spChg>
      </pc:sldChg>
      <pc:sldChg chg="addSp modSp add">
        <pc:chgData name="Keita Shimizu" userId="a8208833-ebd3-4774-b506-484047f210d3" providerId="ADAL" clId="{79143487-56D1-4254-9EB6-35504FB414A1}" dt="2025-07-07T01:37:39.751" v="98"/>
        <pc:sldMkLst>
          <pc:docMk/>
          <pc:sldMk cId="2479829201" sldId="2123258744"/>
        </pc:sldMkLst>
        <pc:spChg chg="add mod">
          <ac:chgData name="Keita Shimizu" userId="a8208833-ebd3-4774-b506-484047f210d3" providerId="ADAL" clId="{79143487-56D1-4254-9EB6-35504FB414A1}" dt="2025-07-07T01:37:39.751" v="98"/>
          <ac:spMkLst>
            <pc:docMk/>
            <pc:sldMk cId="2479829201" sldId="2123258744"/>
            <ac:spMk id="3" creationId="{F21F7D2E-5387-D1C7-70E6-80C9968913EA}"/>
          </ac:spMkLst>
        </pc:spChg>
      </pc:sldChg>
      <pc:sldChg chg="addSp modSp add">
        <pc:chgData name="Keita Shimizu" userId="a8208833-ebd3-4774-b506-484047f210d3" providerId="ADAL" clId="{79143487-56D1-4254-9EB6-35504FB414A1}" dt="2025-07-07T01:38:03.900" v="99"/>
        <pc:sldMkLst>
          <pc:docMk/>
          <pc:sldMk cId="1691971450" sldId="2123258745"/>
        </pc:sldMkLst>
        <pc:spChg chg="add mod">
          <ac:chgData name="Keita Shimizu" userId="a8208833-ebd3-4774-b506-484047f210d3" providerId="ADAL" clId="{79143487-56D1-4254-9EB6-35504FB414A1}" dt="2025-07-07T01:38:03.900" v="99"/>
          <ac:spMkLst>
            <pc:docMk/>
            <pc:sldMk cId="1691971450" sldId="2123258745"/>
            <ac:spMk id="3" creationId="{388F082E-83CC-84AA-3E5A-92CE801809A5}"/>
          </ac:spMkLst>
        </pc:spChg>
      </pc:sldChg>
      <pc:sldChg chg="addSp modSp add">
        <pc:chgData name="Keita Shimizu" userId="a8208833-ebd3-4774-b506-484047f210d3" providerId="ADAL" clId="{79143487-56D1-4254-9EB6-35504FB414A1}" dt="2025-07-07T01:38:08.064" v="100"/>
        <pc:sldMkLst>
          <pc:docMk/>
          <pc:sldMk cId="4112955919" sldId="2123258746"/>
        </pc:sldMkLst>
        <pc:spChg chg="add mod">
          <ac:chgData name="Keita Shimizu" userId="a8208833-ebd3-4774-b506-484047f210d3" providerId="ADAL" clId="{79143487-56D1-4254-9EB6-35504FB414A1}" dt="2025-07-07T01:38:08.064" v="100"/>
          <ac:spMkLst>
            <pc:docMk/>
            <pc:sldMk cId="4112955919" sldId="2123258746"/>
            <ac:spMk id="3" creationId="{D9D537CC-75E7-9541-ADE2-8ED48B1785FD}"/>
          </ac:spMkLst>
        </pc:spChg>
      </pc:sldChg>
      <pc:sldChg chg="delSp modSp add mod modShow">
        <pc:chgData name="Keita Shimizu" userId="a8208833-ebd3-4774-b506-484047f210d3" providerId="ADAL" clId="{79143487-56D1-4254-9EB6-35504FB414A1}" dt="2025-07-07T04:45:48.923" v="1095" actId="20577"/>
        <pc:sldMkLst>
          <pc:docMk/>
          <pc:sldMk cId="1106333019" sldId="2123258747"/>
        </pc:sldMkLst>
        <pc:spChg chg="mod">
          <ac:chgData name="Keita Shimizu" userId="a8208833-ebd3-4774-b506-484047f210d3" providerId="ADAL" clId="{79143487-56D1-4254-9EB6-35504FB414A1}" dt="2025-07-07T04:44:59.952" v="882" actId="20577"/>
          <ac:spMkLst>
            <pc:docMk/>
            <pc:sldMk cId="1106333019" sldId="2123258747"/>
            <ac:spMk id="2" creationId="{1EE25DEA-51D2-B665-2AC9-C066C49D1306}"/>
          </ac:spMkLst>
        </pc:spChg>
        <pc:spChg chg="mod">
          <ac:chgData name="Keita Shimizu" userId="a8208833-ebd3-4774-b506-484047f210d3" providerId="ADAL" clId="{79143487-56D1-4254-9EB6-35504FB414A1}" dt="2025-07-07T04:45:48.923" v="1095" actId="20577"/>
          <ac:spMkLst>
            <pc:docMk/>
            <pc:sldMk cId="1106333019" sldId="2123258747"/>
            <ac:spMk id="3" creationId="{892D7BC4-6F06-800B-2888-CB6EF30657C8}"/>
          </ac:spMkLst>
        </pc:spChg>
      </pc:sldChg>
      <pc:sldChg chg="modSp add del mod">
        <pc:chgData name="Keita Shimizu" userId="a8208833-ebd3-4774-b506-484047f210d3" providerId="ADAL" clId="{79143487-56D1-4254-9EB6-35504FB414A1}" dt="2025-07-07T04:19:27.572" v="868" actId="47"/>
        <pc:sldMkLst>
          <pc:docMk/>
          <pc:sldMk cId="2785449593" sldId="2123258747"/>
        </pc:sldMkLst>
      </pc:sldChg>
      <pc:sldChg chg="new del">
        <pc:chgData name="Keita Shimizu" userId="a8208833-ebd3-4774-b506-484047f210d3" providerId="ADAL" clId="{79143487-56D1-4254-9EB6-35504FB414A1}" dt="2025-07-07T04:44:52.813" v="870" actId="680"/>
        <pc:sldMkLst>
          <pc:docMk/>
          <pc:sldMk cId="2959666558" sldId="2123258747"/>
        </pc:sldMkLst>
      </pc:sldChg>
      <pc:sldChg chg="addSp delSp modSp new mod">
        <pc:chgData name="Keita Shimizu" userId="a8208833-ebd3-4774-b506-484047f210d3" providerId="ADAL" clId="{79143487-56D1-4254-9EB6-35504FB414A1}" dt="2025-07-10T05:01:13.961" v="26198" actId="20577"/>
        <pc:sldMkLst>
          <pc:docMk/>
          <pc:sldMk cId="1371248540" sldId="2123258748"/>
        </pc:sldMkLst>
        <pc:spChg chg="mod">
          <ac:chgData name="Keita Shimizu" userId="a8208833-ebd3-4774-b506-484047f210d3" providerId="ADAL" clId="{79143487-56D1-4254-9EB6-35504FB414A1}" dt="2025-07-07T04:55:22.250" v="1218" actId="20577"/>
          <ac:spMkLst>
            <pc:docMk/>
            <pc:sldMk cId="1371248540" sldId="2123258748"/>
            <ac:spMk id="2" creationId="{96E9D61F-C77D-AC4D-3A88-6BBB64119B47}"/>
          </ac:spMkLst>
        </pc:spChg>
        <pc:spChg chg="mod">
          <ac:chgData name="Keita Shimizu" userId="a8208833-ebd3-4774-b506-484047f210d3" providerId="ADAL" clId="{79143487-56D1-4254-9EB6-35504FB414A1}" dt="2025-07-07T04:56:39.593" v="1293" actId="14100"/>
          <ac:spMkLst>
            <pc:docMk/>
            <pc:sldMk cId="1371248540" sldId="2123258748"/>
            <ac:spMk id="3" creationId="{004EEDF6-A8D6-1468-5250-AF92BB8B678F}"/>
          </ac:spMkLst>
        </pc:spChg>
        <pc:spChg chg="mod">
          <ac:chgData name="Keita Shimizu" userId="a8208833-ebd3-4774-b506-484047f210d3" providerId="ADAL" clId="{79143487-56D1-4254-9EB6-35504FB414A1}" dt="2025-07-07T04:55:11.965" v="1185" actId="20577"/>
          <ac:spMkLst>
            <pc:docMk/>
            <pc:sldMk cId="1371248540" sldId="2123258748"/>
            <ac:spMk id="5" creationId="{46B19A66-DCAF-6A4A-1137-FCA33F3659B3}"/>
          </ac:spMkLst>
        </pc:spChg>
        <pc:spChg chg="add mod">
          <ac:chgData name="Keita Shimizu" userId="a8208833-ebd3-4774-b506-484047f210d3" providerId="ADAL" clId="{79143487-56D1-4254-9EB6-35504FB414A1}" dt="2025-07-07T04:56:41.178" v="1294" actId="1076"/>
          <ac:spMkLst>
            <pc:docMk/>
            <pc:sldMk cId="1371248540" sldId="2123258748"/>
            <ac:spMk id="6" creationId="{2A3EA2B9-556F-A528-A333-64AB11718B36}"/>
          </ac:spMkLst>
        </pc:spChg>
        <pc:spChg chg="add del mod">
          <ac:chgData name="Keita Shimizu" userId="a8208833-ebd3-4774-b506-484047f210d3" providerId="ADAL" clId="{79143487-56D1-4254-9EB6-35504FB414A1}" dt="2025-07-09T11:34:39.645" v="22534" actId="21"/>
          <ac:spMkLst>
            <pc:docMk/>
            <pc:sldMk cId="1371248540" sldId="2123258748"/>
            <ac:spMk id="8" creationId="{EE9A1F2B-DEDD-9721-C366-05257753A2AD}"/>
          </ac:spMkLst>
        </pc:spChg>
        <pc:spChg chg="add mod">
          <ac:chgData name="Keita Shimizu" userId="a8208833-ebd3-4774-b506-484047f210d3" providerId="ADAL" clId="{79143487-56D1-4254-9EB6-35504FB414A1}" dt="2025-07-07T04:57:15.101" v="1343" actId="20577"/>
          <ac:spMkLst>
            <pc:docMk/>
            <pc:sldMk cId="1371248540" sldId="2123258748"/>
            <ac:spMk id="9" creationId="{5B40B16D-7DA6-80E5-3A14-16211FD08BCA}"/>
          </ac:spMkLst>
        </pc:spChg>
        <pc:spChg chg="add mod">
          <ac:chgData name="Keita Shimizu" userId="a8208833-ebd3-4774-b506-484047f210d3" providerId="ADAL" clId="{79143487-56D1-4254-9EB6-35504FB414A1}" dt="2025-07-07T04:57:52.644" v="1381" actId="20577"/>
          <ac:spMkLst>
            <pc:docMk/>
            <pc:sldMk cId="1371248540" sldId="2123258748"/>
            <ac:spMk id="13" creationId="{64D9C21E-6A25-215E-0064-593636E28CC5}"/>
          </ac:spMkLst>
        </pc:spChg>
        <pc:spChg chg="add mod">
          <ac:chgData name="Keita Shimizu" userId="a8208833-ebd3-4774-b506-484047f210d3" providerId="ADAL" clId="{79143487-56D1-4254-9EB6-35504FB414A1}" dt="2025-07-10T05:00:18.809" v="26126" actId="20577"/>
          <ac:spMkLst>
            <pc:docMk/>
            <pc:sldMk cId="1371248540" sldId="2123258748"/>
            <ac:spMk id="15" creationId="{97A80271-790A-7593-A2BF-AA8DA712C480}"/>
          </ac:spMkLst>
        </pc:spChg>
        <pc:spChg chg="add mod">
          <ac:chgData name="Keita Shimizu" userId="a8208833-ebd3-4774-b506-484047f210d3" providerId="ADAL" clId="{79143487-56D1-4254-9EB6-35504FB414A1}" dt="2025-07-10T05:00:48.088" v="26132" actId="14100"/>
          <ac:spMkLst>
            <pc:docMk/>
            <pc:sldMk cId="1371248540" sldId="2123258748"/>
            <ac:spMk id="16" creationId="{F30C6D1C-2F09-B7B7-6843-23C7405E21B9}"/>
          </ac:spMkLst>
        </pc:spChg>
        <pc:spChg chg="add mod">
          <ac:chgData name="Keita Shimizu" userId="a8208833-ebd3-4774-b506-484047f210d3" providerId="ADAL" clId="{79143487-56D1-4254-9EB6-35504FB414A1}" dt="2025-07-07T05:22:21.513" v="2020" actId="404"/>
          <ac:spMkLst>
            <pc:docMk/>
            <pc:sldMk cId="1371248540" sldId="2123258748"/>
            <ac:spMk id="19" creationId="{0421CE89-8179-FADD-E42B-70E6DB9F33DB}"/>
          </ac:spMkLst>
        </pc:spChg>
        <pc:spChg chg="add mod">
          <ac:chgData name="Keita Shimizu" userId="a8208833-ebd3-4774-b506-484047f210d3" providerId="ADAL" clId="{79143487-56D1-4254-9EB6-35504FB414A1}" dt="2025-07-10T05:01:13.961" v="26198" actId="20577"/>
          <ac:spMkLst>
            <pc:docMk/>
            <pc:sldMk cId="1371248540" sldId="2123258748"/>
            <ac:spMk id="24" creationId="{9D56DE3D-E060-C8EA-031F-100EBD039731}"/>
          </ac:spMkLst>
        </pc:spChg>
        <pc:spChg chg="add mod">
          <ac:chgData name="Keita Shimizu" userId="a8208833-ebd3-4774-b506-484047f210d3" providerId="ADAL" clId="{79143487-56D1-4254-9EB6-35504FB414A1}" dt="2025-07-07T05:22:09.887" v="2014" actId="1076"/>
          <ac:spMkLst>
            <pc:docMk/>
            <pc:sldMk cId="1371248540" sldId="2123258748"/>
            <ac:spMk id="25" creationId="{A1CD8D4D-34D0-E8B7-7178-AA1F452C20B9}"/>
          </ac:spMkLst>
        </pc:spChg>
        <pc:spChg chg="add mod">
          <ac:chgData name="Keita Shimizu" userId="a8208833-ebd3-4774-b506-484047f210d3" providerId="ADAL" clId="{79143487-56D1-4254-9EB6-35504FB414A1}" dt="2025-07-07T05:17:56.341" v="2000" actId="20577"/>
          <ac:spMkLst>
            <pc:docMk/>
            <pc:sldMk cId="1371248540" sldId="2123258748"/>
            <ac:spMk id="27" creationId="{124CCB7C-DD2B-DD81-BF89-6D9F1FE518FE}"/>
          </ac:spMkLst>
        </pc:spChg>
        <pc:picChg chg="add mod">
          <ac:chgData name="Keita Shimizu" userId="a8208833-ebd3-4774-b506-484047f210d3" providerId="ADAL" clId="{79143487-56D1-4254-9EB6-35504FB414A1}" dt="2025-07-07T04:56:58.948" v="1299" actId="14100"/>
          <ac:picMkLst>
            <pc:docMk/>
            <pc:sldMk cId="1371248540" sldId="2123258748"/>
            <ac:picMk id="11" creationId="{EA0E28EE-E997-D843-2D84-5F5EBB3204FA}"/>
          </ac:picMkLst>
        </pc:picChg>
        <pc:picChg chg="add mod">
          <ac:chgData name="Keita Shimizu" userId="a8208833-ebd3-4774-b506-484047f210d3" providerId="ADAL" clId="{79143487-56D1-4254-9EB6-35504FB414A1}" dt="2025-07-10T05:00:52.676" v="26134" actId="1076"/>
          <ac:picMkLst>
            <pc:docMk/>
            <pc:sldMk cId="1371248540" sldId="2123258748"/>
            <ac:picMk id="23" creationId="{D42C3B3A-E097-4330-19C8-CD6806E56CC9}"/>
          </ac:picMkLst>
        </pc:picChg>
        <pc:cxnChg chg="add mod">
          <ac:chgData name="Keita Shimizu" userId="a8208833-ebd3-4774-b506-484047f210d3" providerId="ADAL" clId="{79143487-56D1-4254-9EB6-35504FB414A1}" dt="2025-07-07T04:57:28.406" v="1344"/>
          <ac:cxnSpMkLst>
            <pc:docMk/>
            <pc:sldMk cId="1371248540" sldId="2123258748"/>
            <ac:cxnSpMk id="12" creationId="{806D93C1-56C9-7F38-49FC-BAA6B98917C9}"/>
          </ac:cxnSpMkLst>
        </pc:cxnChg>
      </pc:sldChg>
      <pc:sldChg chg="addSp delSp modSp add mod">
        <pc:chgData name="Keita Shimizu" userId="a8208833-ebd3-4774-b506-484047f210d3" providerId="ADAL" clId="{79143487-56D1-4254-9EB6-35504FB414A1}" dt="2025-07-10T03:05:14.248" v="25175" actId="1076"/>
        <pc:sldMkLst>
          <pc:docMk/>
          <pc:sldMk cId="3232744110" sldId="2123258749"/>
        </pc:sldMkLst>
        <pc:spChg chg="mod">
          <ac:chgData name="Keita Shimizu" userId="a8208833-ebd3-4774-b506-484047f210d3" providerId="ADAL" clId="{79143487-56D1-4254-9EB6-35504FB414A1}" dt="2025-07-08T06:31:17.368" v="9163" actId="20577"/>
          <ac:spMkLst>
            <pc:docMk/>
            <pc:sldMk cId="3232744110" sldId="2123258749"/>
            <ac:spMk id="2" creationId="{1DCC0505-2CFC-FF4D-68A0-945391E29CD3}"/>
          </ac:spMkLst>
        </pc:spChg>
        <pc:spChg chg="mod">
          <ac:chgData name="Keita Shimizu" userId="a8208833-ebd3-4774-b506-484047f210d3" providerId="ADAL" clId="{79143487-56D1-4254-9EB6-35504FB414A1}" dt="2025-07-10T02:49:57.414" v="24639" actId="1076"/>
          <ac:spMkLst>
            <pc:docMk/>
            <pc:sldMk cId="3232744110" sldId="2123258749"/>
            <ac:spMk id="4" creationId="{D867651C-CF8A-1DDC-D5CC-CC5C3C5401CE}"/>
          </ac:spMkLst>
        </pc:spChg>
        <pc:spChg chg="mod">
          <ac:chgData name="Keita Shimizu" userId="a8208833-ebd3-4774-b506-484047f210d3" providerId="ADAL" clId="{79143487-56D1-4254-9EB6-35504FB414A1}" dt="2025-07-10T02:50:10.144" v="24642" actId="14100"/>
          <ac:spMkLst>
            <pc:docMk/>
            <pc:sldMk cId="3232744110" sldId="2123258749"/>
            <ac:spMk id="5" creationId="{F798FF49-DDE8-75EF-86EC-53423C071F46}"/>
          </ac:spMkLst>
        </pc:spChg>
        <pc:spChg chg="del mod">
          <ac:chgData name="Keita Shimizu" userId="a8208833-ebd3-4774-b506-484047f210d3" providerId="ADAL" clId="{79143487-56D1-4254-9EB6-35504FB414A1}" dt="2025-07-09T03:29:42.354" v="17260" actId="478"/>
          <ac:spMkLst>
            <pc:docMk/>
            <pc:sldMk cId="3232744110" sldId="2123258749"/>
            <ac:spMk id="7" creationId="{3A6B9D24-007A-FAF2-358A-C274D3CA9AE3}"/>
          </ac:spMkLst>
        </pc:spChg>
        <pc:spChg chg="del mod">
          <ac:chgData name="Keita Shimizu" userId="a8208833-ebd3-4774-b506-484047f210d3" providerId="ADAL" clId="{79143487-56D1-4254-9EB6-35504FB414A1}" dt="2025-07-09T03:29:42.354" v="17260" actId="478"/>
          <ac:spMkLst>
            <pc:docMk/>
            <pc:sldMk cId="3232744110" sldId="2123258749"/>
            <ac:spMk id="8" creationId="{BB63089A-B810-7E29-B08F-FE6692061E7E}"/>
          </ac:spMkLst>
        </pc:spChg>
        <pc:spChg chg="add mod">
          <ac:chgData name="Keita Shimizu" userId="a8208833-ebd3-4774-b506-484047f210d3" providerId="ADAL" clId="{79143487-56D1-4254-9EB6-35504FB414A1}" dt="2025-07-10T02:49:57.414" v="24639" actId="1076"/>
          <ac:spMkLst>
            <pc:docMk/>
            <pc:sldMk cId="3232744110" sldId="2123258749"/>
            <ac:spMk id="17" creationId="{17EE054A-E818-EDD8-8678-CA58F8BF8972}"/>
          </ac:spMkLst>
        </pc:spChg>
        <pc:spChg chg="add mod">
          <ac:chgData name="Keita Shimizu" userId="a8208833-ebd3-4774-b506-484047f210d3" providerId="ADAL" clId="{79143487-56D1-4254-9EB6-35504FB414A1}" dt="2025-07-10T02:49:57.414" v="24639" actId="1076"/>
          <ac:spMkLst>
            <pc:docMk/>
            <pc:sldMk cId="3232744110" sldId="2123258749"/>
            <ac:spMk id="18" creationId="{09D691B1-DD46-CDE6-2494-B5CEF20B8CA7}"/>
          </ac:spMkLst>
        </pc:spChg>
        <pc:spChg chg="add mod">
          <ac:chgData name="Keita Shimizu" userId="a8208833-ebd3-4774-b506-484047f210d3" providerId="ADAL" clId="{79143487-56D1-4254-9EB6-35504FB414A1}" dt="2025-07-10T03:05:08.296" v="25174" actId="1076"/>
          <ac:spMkLst>
            <pc:docMk/>
            <pc:sldMk cId="3232744110" sldId="2123258749"/>
            <ac:spMk id="21" creationId="{B53B05E6-F555-E38B-765E-735FC3519B64}"/>
          </ac:spMkLst>
        </pc:spChg>
        <pc:spChg chg="add mod">
          <ac:chgData name="Keita Shimizu" userId="a8208833-ebd3-4774-b506-484047f210d3" providerId="ADAL" clId="{79143487-56D1-4254-9EB6-35504FB414A1}" dt="2025-07-10T02:49:57.414" v="24639" actId="1076"/>
          <ac:spMkLst>
            <pc:docMk/>
            <pc:sldMk cId="3232744110" sldId="2123258749"/>
            <ac:spMk id="22" creationId="{3A96B63F-802C-545A-5A82-5DF7E8FE7EBF}"/>
          </ac:spMkLst>
        </pc:spChg>
        <pc:spChg chg="add mod">
          <ac:chgData name="Keita Shimizu" userId="a8208833-ebd3-4774-b506-484047f210d3" providerId="ADAL" clId="{79143487-56D1-4254-9EB6-35504FB414A1}" dt="2025-07-10T03:02:52.270" v="24941" actId="1076"/>
          <ac:spMkLst>
            <pc:docMk/>
            <pc:sldMk cId="3232744110" sldId="2123258749"/>
            <ac:spMk id="23" creationId="{F9EFEFC3-5A95-1B4D-EFF0-F9FE25E70D88}"/>
          </ac:spMkLst>
        </pc:spChg>
        <pc:spChg chg="add mod">
          <ac:chgData name="Keita Shimizu" userId="a8208833-ebd3-4774-b506-484047f210d3" providerId="ADAL" clId="{79143487-56D1-4254-9EB6-35504FB414A1}" dt="2025-07-10T02:50:15.124" v="24643" actId="1076"/>
          <ac:spMkLst>
            <pc:docMk/>
            <pc:sldMk cId="3232744110" sldId="2123258749"/>
            <ac:spMk id="25" creationId="{80916212-E0D0-29DD-6181-02198BC2BF8F}"/>
          </ac:spMkLst>
        </pc:spChg>
        <pc:spChg chg="add mod">
          <ac:chgData name="Keita Shimizu" userId="a8208833-ebd3-4774-b506-484047f210d3" providerId="ADAL" clId="{79143487-56D1-4254-9EB6-35504FB414A1}" dt="2025-07-10T03:05:04.885" v="25173" actId="14100"/>
          <ac:spMkLst>
            <pc:docMk/>
            <pc:sldMk cId="3232744110" sldId="2123258749"/>
            <ac:spMk id="26" creationId="{A3BCE5A7-841E-4EFC-A85A-40BED0A5C146}"/>
          </ac:spMkLst>
        </pc:spChg>
        <pc:spChg chg="add mod">
          <ac:chgData name="Keita Shimizu" userId="a8208833-ebd3-4774-b506-484047f210d3" providerId="ADAL" clId="{79143487-56D1-4254-9EB6-35504FB414A1}" dt="2025-07-10T01:23:36.459" v="23878" actId="20577"/>
          <ac:spMkLst>
            <pc:docMk/>
            <pc:sldMk cId="3232744110" sldId="2123258749"/>
            <ac:spMk id="28" creationId="{A88EAA41-F6B4-519C-6DAD-C92E0F469E7A}"/>
          </ac:spMkLst>
        </pc:spChg>
        <pc:spChg chg="add mod">
          <ac:chgData name="Keita Shimizu" userId="a8208833-ebd3-4774-b506-484047f210d3" providerId="ADAL" clId="{79143487-56D1-4254-9EB6-35504FB414A1}" dt="2025-07-10T02:50:02.752" v="24640" actId="1076"/>
          <ac:spMkLst>
            <pc:docMk/>
            <pc:sldMk cId="3232744110" sldId="2123258749"/>
            <ac:spMk id="29" creationId="{D383162B-DDE3-A96A-5E33-31904DC7726E}"/>
          </ac:spMkLst>
        </pc:spChg>
        <pc:spChg chg="add del mod">
          <ac:chgData name="Keita Shimizu" userId="a8208833-ebd3-4774-b506-484047f210d3" providerId="ADAL" clId="{79143487-56D1-4254-9EB6-35504FB414A1}" dt="2025-07-09T08:44:25.732" v="20701" actId="478"/>
          <ac:spMkLst>
            <pc:docMk/>
            <pc:sldMk cId="3232744110" sldId="2123258749"/>
            <ac:spMk id="30" creationId="{5E456691-1796-F287-6EDC-CD476A468C25}"/>
          </ac:spMkLst>
        </pc:spChg>
        <pc:spChg chg="add mod">
          <ac:chgData name="Keita Shimizu" userId="a8208833-ebd3-4774-b506-484047f210d3" providerId="ADAL" clId="{79143487-56D1-4254-9EB6-35504FB414A1}" dt="2025-07-10T03:05:14.248" v="25175" actId="1076"/>
          <ac:spMkLst>
            <pc:docMk/>
            <pc:sldMk cId="3232744110" sldId="2123258749"/>
            <ac:spMk id="31" creationId="{49AA0929-8801-CF59-8CB0-2C8E1DAB2E48}"/>
          </ac:spMkLst>
        </pc:spChg>
        <pc:spChg chg="add mod">
          <ac:chgData name="Keita Shimizu" userId="a8208833-ebd3-4774-b506-484047f210d3" providerId="ADAL" clId="{79143487-56D1-4254-9EB6-35504FB414A1}" dt="2025-07-10T03:05:14.248" v="25175" actId="1076"/>
          <ac:spMkLst>
            <pc:docMk/>
            <pc:sldMk cId="3232744110" sldId="2123258749"/>
            <ac:spMk id="32" creationId="{EFC0C73A-1D97-FEF1-4451-B67765E4A3CD}"/>
          </ac:spMkLst>
        </pc:spChg>
        <pc:picChg chg="add mod">
          <ac:chgData name="Keita Shimizu" userId="a8208833-ebd3-4774-b506-484047f210d3" providerId="ADAL" clId="{79143487-56D1-4254-9EB6-35504FB414A1}" dt="2025-07-08T09:11:01.172" v="13280" actId="1076"/>
          <ac:picMkLst>
            <pc:docMk/>
            <pc:sldMk cId="3232744110" sldId="2123258749"/>
            <ac:picMk id="16" creationId="{6EF70B84-99D8-3312-0ACC-C0BF0639F01C}"/>
          </ac:picMkLst>
        </pc:picChg>
      </pc:sldChg>
      <pc:sldChg chg="modSp add mod">
        <pc:chgData name="Keita Shimizu" userId="a8208833-ebd3-4774-b506-484047f210d3" providerId="ADAL" clId="{79143487-56D1-4254-9EB6-35504FB414A1}" dt="2025-07-10T11:49:41.689" v="31543" actId="1076"/>
        <pc:sldMkLst>
          <pc:docMk/>
          <pc:sldMk cId="404230932" sldId="2123258750"/>
        </pc:sldMkLst>
        <pc:spChg chg="mod">
          <ac:chgData name="Keita Shimizu" userId="a8208833-ebd3-4774-b506-484047f210d3" providerId="ADAL" clId="{79143487-56D1-4254-9EB6-35504FB414A1}" dt="2025-07-08T09:17:50.701" v="13517" actId="20577"/>
          <ac:spMkLst>
            <pc:docMk/>
            <pc:sldMk cId="404230932" sldId="2123258750"/>
            <ac:spMk id="3" creationId="{FD794F07-D01C-2955-F1E1-E329D369A9FB}"/>
          </ac:spMkLst>
        </pc:spChg>
        <pc:spChg chg="mod">
          <ac:chgData name="Keita Shimizu" userId="a8208833-ebd3-4774-b506-484047f210d3" providerId="ADAL" clId="{79143487-56D1-4254-9EB6-35504FB414A1}" dt="2025-07-10T10:10:09.117" v="28143" actId="20577"/>
          <ac:spMkLst>
            <pc:docMk/>
            <pc:sldMk cId="404230932" sldId="2123258750"/>
            <ac:spMk id="8" creationId="{2D97E44C-C8AF-0A28-9C9F-EB4166D2E820}"/>
          </ac:spMkLst>
        </pc:spChg>
        <pc:spChg chg="mod">
          <ac:chgData name="Keita Shimizu" userId="a8208833-ebd3-4774-b506-484047f210d3" providerId="ADAL" clId="{79143487-56D1-4254-9EB6-35504FB414A1}" dt="2025-07-08T09:17:55.411" v="13518" actId="1076"/>
          <ac:spMkLst>
            <pc:docMk/>
            <pc:sldMk cId="404230932" sldId="2123258750"/>
            <ac:spMk id="9" creationId="{627E195B-1EEE-432E-A731-555CE3E3E97A}"/>
          </ac:spMkLst>
        </pc:spChg>
        <pc:spChg chg="mod">
          <ac:chgData name="Keita Shimizu" userId="a8208833-ebd3-4774-b506-484047f210d3" providerId="ADAL" clId="{79143487-56D1-4254-9EB6-35504FB414A1}" dt="2025-07-08T09:39:43.216" v="14475" actId="1076"/>
          <ac:spMkLst>
            <pc:docMk/>
            <pc:sldMk cId="404230932" sldId="2123258750"/>
            <ac:spMk id="10" creationId="{6228FABA-A13E-8174-7554-E51ED8AFFC3B}"/>
          </ac:spMkLst>
        </pc:spChg>
        <pc:spChg chg="mod">
          <ac:chgData name="Keita Shimizu" userId="a8208833-ebd3-4774-b506-484047f210d3" providerId="ADAL" clId="{79143487-56D1-4254-9EB6-35504FB414A1}" dt="2025-07-08T09:39:48.111" v="14476" actId="1076"/>
          <ac:spMkLst>
            <pc:docMk/>
            <pc:sldMk cId="404230932" sldId="2123258750"/>
            <ac:spMk id="11" creationId="{2D6C4239-48E9-F1BC-1191-21923EC7B944}"/>
          </ac:spMkLst>
        </pc:spChg>
        <pc:spChg chg="mod">
          <ac:chgData name="Keita Shimizu" userId="a8208833-ebd3-4774-b506-484047f210d3" providerId="ADAL" clId="{79143487-56D1-4254-9EB6-35504FB414A1}" dt="2025-07-10T11:49:41.689" v="31543" actId="1076"/>
          <ac:spMkLst>
            <pc:docMk/>
            <pc:sldMk cId="404230932" sldId="2123258750"/>
            <ac:spMk id="12" creationId="{6C2A13A2-4818-32D7-348D-05C48DCD89A1}"/>
          </ac:spMkLst>
        </pc:spChg>
      </pc:sldChg>
      <pc:sldChg chg="add del">
        <pc:chgData name="Keita Shimizu" userId="a8208833-ebd3-4774-b506-484047f210d3" providerId="ADAL" clId="{79143487-56D1-4254-9EB6-35504FB414A1}" dt="2025-07-08T06:32:01.142" v="9223"/>
        <pc:sldMkLst>
          <pc:docMk/>
          <pc:sldMk cId="550873791" sldId="2123258750"/>
        </pc:sldMkLst>
      </pc:sldChg>
      <pc:sldChg chg="addSp delSp modSp add del mod">
        <pc:chgData name="Keita Shimizu" userId="a8208833-ebd3-4774-b506-484047f210d3" providerId="ADAL" clId="{79143487-56D1-4254-9EB6-35504FB414A1}" dt="2025-07-08T06:51:20.694" v="9916" actId="47"/>
        <pc:sldMkLst>
          <pc:docMk/>
          <pc:sldMk cId="3496785230" sldId="2123258750"/>
        </pc:sldMkLst>
      </pc:sldChg>
      <pc:sldChg chg="addSp delSp modSp add mod">
        <pc:chgData name="Keita Shimizu" userId="a8208833-ebd3-4774-b506-484047f210d3" providerId="ADAL" clId="{79143487-56D1-4254-9EB6-35504FB414A1}" dt="2025-07-08T09:38:15.898" v="14474" actId="20577"/>
        <pc:sldMkLst>
          <pc:docMk/>
          <pc:sldMk cId="244466341" sldId="2123258751"/>
        </pc:sldMkLst>
        <pc:spChg chg="mod">
          <ac:chgData name="Keita Shimizu" userId="a8208833-ebd3-4774-b506-484047f210d3" providerId="ADAL" clId="{79143487-56D1-4254-9EB6-35504FB414A1}" dt="2025-07-08T08:59:46.206" v="13276" actId="20577"/>
          <ac:spMkLst>
            <pc:docMk/>
            <pc:sldMk cId="244466341" sldId="2123258751"/>
            <ac:spMk id="2" creationId="{EBFCC1F8-9C36-D24D-7530-40EDC203BC85}"/>
          </ac:spMkLst>
        </pc:spChg>
        <pc:spChg chg="mod">
          <ac:chgData name="Keita Shimizu" userId="a8208833-ebd3-4774-b506-484047f210d3" providerId="ADAL" clId="{79143487-56D1-4254-9EB6-35504FB414A1}" dt="2025-07-08T09:34:20.868" v="14262" actId="1076"/>
          <ac:spMkLst>
            <pc:docMk/>
            <pc:sldMk cId="244466341" sldId="2123258751"/>
            <ac:spMk id="4" creationId="{A8454006-32D8-7AA2-12C5-4F0D544B28CD}"/>
          </ac:spMkLst>
        </pc:spChg>
        <pc:spChg chg="mod">
          <ac:chgData name="Keita Shimizu" userId="a8208833-ebd3-4774-b506-484047f210d3" providerId="ADAL" clId="{79143487-56D1-4254-9EB6-35504FB414A1}" dt="2025-07-08T09:13:50.761" v="13427" actId="20577"/>
          <ac:spMkLst>
            <pc:docMk/>
            <pc:sldMk cId="244466341" sldId="2123258751"/>
            <ac:spMk id="5" creationId="{5013E366-9B46-2E05-EF63-D319529EB913}"/>
          </ac:spMkLst>
        </pc:spChg>
        <pc:spChg chg="add mod">
          <ac:chgData name="Keita Shimizu" userId="a8208833-ebd3-4774-b506-484047f210d3" providerId="ADAL" clId="{79143487-56D1-4254-9EB6-35504FB414A1}" dt="2025-07-08T09:34:20.868" v="14262" actId="1076"/>
          <ac:spMkLst>
            <pc:docMk/>
            <pc:sldMk cId="244466341" sldId="2123258751"/>
            <ac:spMk id="18" creationId="{13650294-C401-3F9E-3207-F0655197946D}"/>
          </ac:spMkLst>
        </pc:spChg>
        <pc:spChg chg="add mod">
          <ac:chgData name="Keita Shimizu" userId="a8208833-ebd3-4774-b506-484047f210d3" providerId="ADAL" clId="{79143487-56D1-4254-9EB6-35504FB414A1}" dt="2025-07-08T09:34:20.868" v="14262" actId="1076"/>
          <ac:spMkLst>
            <pc:docMk/>
            <pc:sldMk cId="244466341" sldId="2123258751"/>
            <ac:spMk id="19" creationId="{EC6482F6-4895-A6D9-F6A1-94308EF703EB}"/>
          </ac:spMkLst>
        </pc:spChg>
        <pc:spChg chg="add mod">
          <ac:chgData name="Keita Shimizu" userId="a8208833-ebd3-4774-b506-484047f210d3" providerId="ADAL" clId="{79143487-56D1-4254-9EB6-35504FB414A1}" dt="2025-07-08T09:34:20.868" v="14262" actId="1076"/>
          <ac:spMkLst>
            <pc:docMk/>
            <pc:sldMk cId="244466341" sldId="2123258751"/>
            <ac:spMk id="20" creationId="{F913B37B-F325-F14B-5BB1-DB258403794D}"/>
          </ac:spMkLst>
        </pc:spChg>
        <pc:spChg chg="add mod">
          <ac:chgData name="Keita Shimizu" userId="a8208833-ebd3-4774-b506-484047f210d3" providerId="ADAL" clId="{79143487-56D1-4254-9EB6-35504FB414A1}" dt="2025-07-08T09:34:20.868" v="14262" actId="1076"/>
          <ac:spMkLst>
            <pc:docMk/>
            <pc:sldMk cId="244466341" sldId="2123258751"/>
            <ac:spMk id="21" creationId="{FDEC845C-7742-0825-253B-1094F33B299E}"/>
          </ac:spMkLst>
        </pc:spChg>
        <pc:spChg chg="add mod">
          <ac:chgData name="Keita Shimizu" userId="a8208833-ebd3-4774-b506-484047f210d3" providerId="ADAL" clId="{79143487-56D1-4254-9EB6-35504FB414A1}" dt="2025-07-08T09:34:20.868" v="14262" actId="1076"/>
          <ac:spMkLst>
            <pc:docMk/>
            <pc:sldMk cId="244466341" sldId="2123258751"/>
            <ac:spMk id="22" creationId="{E6BC45B3-9BA8-5F61-A2C0-4ED64FD2D911}"/>
          </ac:spMkLst>
        </pc:spChg>
        <pc:spChg chg="add mod">
          <ac:chgData name="Keita Shimizu" userId="a8208833-ebd3-4774-b506-484047f210d3" providerId="ADAL" clId="{79143487-56D1-4254-9EB6-35504FB414A1}" dt="2025-07-08T09:34:20.868" v="14262" actId="1076"/>
          <ac:spMkLst>
            <pc:docMk/>
            <pc:sldMk cId="244466341" sldId="2123258751"/>
            <ac:spMk id="23" creationId="{D95ABFD3-798D-DF16-AFEA-85D5383D6EC2}"/>
          </ac:spMkLst>
        </pc:spChg>
        <pc:spChg chg="add mod">
          <ac:chgData name="Keita Shimizu" userId="a8208833-ebd3-4774-b506-484047f210d3" providerId="ADAL" clId="{79143487-56D1-4254-9EB6-35504FB414A1}" dt="2025-07-08T09:38:15.898" v="14474" actId="20577"/>
          <ac:spMkLst>
            <pc:docMk/>
            <pc:sldMk cId="244466341" sldId="2123258751"/>
            <ac:spMk id="24" creationId="{C3A93C8F-F120-0323-BE74-4E1625755073}"/>
          </ac:spMkLst>
        </pc:spChg>
        <pc:spChg chg="add mod">
          <ac:chgData name="Keita Shimizu" userId="a8208833-ebd3-4774-b506-484047f210d3" providerId="ADAL" clId="{79143487-56D1-4254-9EB6-35504FB414A1}" dt="2025-07-08T09:35:18.398" v="14415" actId="404"/>
          <ac:spMkLst>
            <pc:docMk/>
            <pc:sldMk cId="244466341" sldId="2123258751"/>
            <ac:spMk id="25" creationId="{CDEF534B-AD13-A318-4582-3B0DFF24DD36}"/>
          </ac:spMkLst>
        </pc:spChg>
      </pc:sldChg>
      <pc:sldChg chg="add del">
        <pc:chgData name="Keita Shimizu" userId="a8208833-ebd3-4774-b506-484047f210d3" providerId="ADAL" clId="{79143487-56D1-4254-9EB6-35504FB414A1}" dt="2025-07-08T06:35:21.779" v="9386"/>
        <pc:sldMkLst>
          <pc:docMk/>
          <pc:sldMk cId="1499591108" sldId="2123258751"/>
        </pc:sldMkLst>
      </pc:sldChg>
      <pc:sldChg chg="addSp delSp modSp add mod">
        <pc:chgData name="Keita Shimizu" userId="a8208833-ebd3-4774-b506-484047f210d3" providerId="ADAL" clId="{79143487-56D1-4254-9EB6-35504FB414A1}" dt="2025-07-10T10:57:38.796" v="29818" actId="478"/>
        <pc:sldMkLst>
          <pc:docMk/>
          <pc:sldMk cId="2985113470" sldId="2123258752"/>
        </pc:sldMkLst>
        <pc:spChg chg="mod">
          <ac:chgData name="Keita Shimizu" userId="a8208833-ebd3-4774-b506-484047f210d3" providerId="ADAL" clId="{79143487-56D1-4254-9EB6-35504FB414A1}" dt="2025-07-09T00:24:58.693" v="14535" actId="20577"/>
          <ac:spMkLst>
            <pc:docMk/>
            <pc:sldMk cId="2985113470" sldId="2123258752"/>
            <ac:spMk id="2" creationId="{1DCC0505-2CFC-FF4D-68A0-945391E29CD3}"/>
          </ac:spMkLst>
        </pc:spChg>
        <pc:spChg chg="mod">
          <ac:chgData name="Keita Shimizu" userId="a8208833-ebd3-4774-b506-484047f210d3" providerId="ADAL" clId="{79143487-56D1-4254-9EB6-35504FB414A1}" dt="2025-07-09T00:25:04.758" v="14550" actId="20577"/>
          <ac:spMkLst>
            <pc:docMk/>
            <pc:sldMk cId="2985113470" sldId="2123258752"/>
            <ac:spMk id="5" creationId="{F798FF49-DDE8-75EF-86EC-53423C071F46}"/>
          </ac:spMkLst>
        </pc:spChg>
        <pc:spChg chg="add mod">
          <ac:chgData name="Keita Shimizu" userId="a8208833-ebd3-4774-b506-484047f210d3" providerId="ADAL" clId="{79143487-56D1-4254-9EB6-35504FB414A1}" dt="2025-07-10T06:15:14.382" v="26812" actId="1076"/>
          <ac:spMkLst>
            <pc:docMk/>
            <pc:sldMk cId="2985113470" sldId="2123258752"/>
            <ac:spMk id="9" creationId="{23B7406E-8E38-6FAC-DCB7-503AB39C120B}"/>
          </ac:spMkLst>
        </pc:spChg>
        <pc:spChg chg="add del mod">
          <ac:chgData name="Keita Shimizu" userId="a8208833-ebd3-4774-b506-484047f210d3" providerId="ADAL" clId="{79143487-56D1-4254-9EB6-35504FB414A1}" dt="2025-07-09T02:24:43.745" v="16968" actId="478"/>
          <ac:spMkLst>
            <pc:docMk/>
            <pc:sldMk cId="2985113470" sldId="2123258752"/>
            <ac:spMk id="10" creationId="{F3EF9424-D1E3-E1D0-8657-0D6360EC0AFA}"/>
          </ac:spMkLst>
        </pc:spChg>
        <pc:spChg chg="add del mod">
          <ac:chgData name="Keita Shimizu" userId="a8208833-ebd3-4774-b506-484047f210d3" providerId="ADAL" clId="{79143487-56D1-4254-9EB6-35504FB414A1}" dt="2025-07-09T02:24:43.745" v="16968" actId="478"/>
          <ac:spMkLst>
            <pc:docMk/>
            <pc:sldMk cId="2985113470" sldId="2123258752"/>
            <ac:spMk id="11" creationId="{5AF3A011-0AA2-2A07-7093-531BCB580B4F}"/>
          </ac:spMkLst>
        </pc:spChg>
        <pc:spChg chg="add del mod">
          <ac:chgData name="Keita Shimizu" userId="a8208833-ebd3-4774-b506-484047f210d3" providerId="ADAL" clId="{79143487-56D1-4254-9EB6-35504FB414A1}" dt="2025-07-10T06:07:45.839" v="26810" actId="478"/>
          <ac:spMkLst>
            <pc:docMk/>
            <pc:sldMk cId="2985113470" sldId="2123258752"/>
            <ac:spMk id="12" creationId="{96131C28-7C3C-45F8-C91C-4CD184BDBE3D}"/>
          </ac:spMkLst>
        </pc:spChg>
        <pc:spChg chg="add del mod">
          <ac:chgData name="Keita Shimizu" userId="a8208833-ebd3-4774-b506-484047f210d3" providerId="ADAL" clId="{79143487-56D1-4254-9EB6-35504FB414A1}" dt="2025-07-10T10:57:38.796" v="29818" actId="478"/>
          <ac:spMkLst>
            <pc:docMk/>
            <pc:sldMk cId="2985113470" sldId="2123258752"/>
            <ac:spMk id="13" creationId="{B0EAD68C-031D-A788-B574-9AB2105E6259}"/>
          </ac:spMkLst>
        </pc:spChg>
        <pc:spChg chg="mod">
          <ac:chgData name="Keita Shimizu" userId="a8208833-ebd3-4774-b506-484047f210d3" providerId="ADAL" clId="{79143487-56D1-4254-9EB6-35504FB414A1}" dt="2025-07-10T02:49:39.304" v="24638" actId="20577"/>
          <ac:spMkLst>
            <pc:docMk/>
            <pc:sldMk cId="2985113470" sldId="2123258752"/>
            <ac:spMk id="17" creationId="{17EE054A-E818-EDD8-8678-CA58F8BF8972}"/>
          </ac:spMkLst>
        </pc:spChg>
        <pc:spChg chg="mod">
          <ac:chgData name="Keita Shimizu" userId="a8208833-ebd3-4774-b506-484047f210d3" providerId="ADAL" clId="{79143487-56D1-4254-9EB6-35504FB414A1}" dt="2025-07-09T03:43:29.811" v="17857" actId="14100"/>
          <ac:spMkLst>
            <pc:docMk/>
            <pc:sldMk cId="2985113470" sldId="2123258752"/>
            <ac:spMk id="21" creationId="{B53B05E6-F555-E38B-765E-735FC3519B64}"/>
          </ac:spMkLst>
        </pc:spChg>
        <pc:spChg chg="mod">
          <ac:chgData name="Keita Shimizu" userId="a8208833-ebd3-4774-b506-484047f210d3" providerId="ADAL" clId="{79143487-56D1-4254-9EB6-35504FB414A1}" dt="2025-07-09T00:56:09.326" v="14689" actId="20577"/>
          <ac:spMkLst>
            <pc:docMk/>
            <pc:sldMk cId="2985113470" sldId="2123258752"/>
            <ac:spMk id="22" creationId="{3A96B63F-802C-545A-5A82-5DF7E8FE7EBF}"/>
          </ac:spMkLst>
        </pc:spChg>
        <pc:spChg chg="del">
          <ac:chgData name="Keita Shimizu" userId="a8208833-ebd3-4774-b506-484047f210d3" providerId="ADAL" clId="{79143487-56D1-4254-9EB6-35504FB414A1}" dt="2025-07-09T00:58:32.668" v="14999" actId="478"/>
          <ac:spMkLst>
            <pc:docMk/>
            <pc:sldMk cId="2985113470" sldId="2123258752"/>
            <ac:spMk id="23" creationId="{F9EFEFC3-5A95-1B4D-EFF0-F9FE25E70D88}"/>
          </ac:spMkLst>
        </pc:spChg>
        <pc:spChg chg="del">
          <ac:chgData name="Keita Shimizu" userId="a8208833-ebd3-4774-b506-484047f210d3" providerId="ADAL" clId="{79143487-56D1-4254-9EB6-35504FB414A1}" dt="2025-07-09T00:56:13.800" v="14690" actId="478"/>
          <ac:spMkLst>
            <pc:docMk/>
            <pc:sldMk cId="2985113470" sldId="2123258752"/>
            <ac:spMk id="26" creationId="{A3BCE5A7-841E-4EFC-A85A-40BED0A5C146}"/>
          </ac:spMkLst>
        </pc:spChg>
        <pc:spChg chg="mod">
          <ac:chgData name="Keita Shimizu" userId="a8208833-ebd3-4774-b506-484047f210d3" providerId="ADAL" clId="{79143487-56D1-4254-9EB6-35504FB414A1}" dt="2025-07-10T01:23:42.613" v="23883" actId="20577"/>
          <ac:spMkLst>
            <pc:docMk/>
            <pc:sldMk cId="2985113470" sldId="2123258752"/>
            <ac:spMk id="28" creationId="{A88EAA41-F6B4-519C-6DAD-C92E0F469E7A}"/>
          </ac:spMkLst>
        </pc:spChg>
        <pc:picChg chg="add mod">
          <ac:chgData name="Keita Shimizu" userId="a8208833-ebd3-4774-b506-484047f210d3" providerId="ADAL" clId="{79143487-56D1-4254-9EB6-35504FB414A1}" dt="2025-07-09T00:53:09.888" v="14632" actId="14100"/>
          <ac:picMkLst>
            <pc:docMk/>
            <pc:sldMk cId="2985113470" sldId="2123258752"/>
            <ac:picMk id="6" creationId="{AB38505D-3547-7F1C-C01F-DA3870045B16}"/>
          </ac:picMkLst>
        </pc:picChg>
        <pc:picChg chg="del">
          <ac:chgData name="Keita Shimizu" userId="a8208833-ebd3-4774-b506-484047f210d3" providerId="ADAL" clId="{79143487-56D1-4254-9EB6-35504FB414A1}" dt="2025-07-09T00:36:17.055" v="14569" actId="478"/>
          <ac:picMkLst>
            <pc:docMk/>
            <pc:sldMk cId="2985113470" sldId="2123258752"/>
            <ac:picMk id="16" creationId="{6EF70B84-99D8-3312-0ACC-C0BF0639F01C}"/>
          </ac:picMkLst>
        </pc:picChg>
      </pc:sldChg>
      <pc:sldChg chg="addSp modSp new del mod">
        <pc:chgData name="Keita Shimizu" userId="a8208833-ebd3-4774-b506-484047f210d3" providerId="ADAL" clId="{79143487-56D1-4254-9EB6-35504FB414A1}" dt="2025-07-09T06:16:41.117" v="18129" actId="47"/>
        <pc:sldMkLst>
          <pc:docMk/>
          <pc:sldMk cId="1330006298" sldId="2123258753"/>
        </pc:sldMkLst>
        <pc:spChg chg="mod">
          <ac:chgData name="Keita Shimizu" userId="a8208833-ebd3-4774-b506-484047f210d3" providerId="ADAL" clId="{79143487-56D1-4254-9EB6-35504FB414A1}" dt="2025-07-09T00:37:45.571" v="14631" actId="20577"/>
          <ac:spMkLst>
            <pc:docMk/>
            <pc:sldMk cId="1330006298" sldId="2123258753"/>
            <ac:spMk id="2" creationId="{581D2B01-B3CE-8216-5BB9-8AC6B8395A47}"/>
          </ac:spMkLst>
        </pc:spChg>
        <pc:spChg chg="add mod">
          <ac:chgData name="Keita Shimizu" userId="a8208833-ebd3-4774-b506-484047f210d3" providerId="ADAL" clId="{79143487-56D1-4254-9EB6-35504FB414A1}" dt="2025-07-09T01:57:21.150" v="15588" actId="20577"/>
          <ac:spMkLst>
            <pc:docMk/>
            <pc:sldMk cId="1330006298" sldId="2123258753"/>
            <ac:spMk id="6" creationId="{E6C5A52F-4F74-5E3C-BBBF-14B92BA83BB7}"/>
          </ac:spMkLst>
        </pc:spChg>
      </pc:sldChg>
      <pc:sldChg chg="addSp delSp modSp new mod">
        <pc:chgData name="Keita Shimizu" userId="a8208833-ebd3-4774-b506-484047f210d3" providerId="ADAL" clId="{79143487-56D1-4254-9EB6-35504FB414A1}" dt="2025-07-09T06:18:14.479" v="18344" actId="20577"/>
        <pc:sldMkLst>
          <pc:docMk/>
          <pc:sldMk cId="3336806860" sldId="2123258754"/>
        </pc:sldMkLst>
        <pc:spChg chg="mod">
          <ac:chgData name="Keita Shimizu" userId="a8208833-ebd3-4774-b506-484047f210d3" providerId="ADAL" clId="{79143487-56D1-4254-9EB6-35504FB414A1}" dt="2025-07-09T03:47:06.665" v="17941" actId="20577"/>
          <ac:spMkLst>
            <pc:docMk/>
            <pc:sldMk cId="3336806860" sldId="2123258754"/>
            <ac:spMk id="2" creationId="{AE2D8A00-0DA5-20EF-B7D9-9E31837EADE5}"/>
          </ac:spMkLst>
        </pc:spChg>
        <pc:spChg chg="del">
          <ac:chgData name="Keita Shimizu" userId="a8208833-ebd3-4774-b506-484047f210d3" providerId="ADAL" clId="{79143487-56D1-4254-9EB6-35504FB414A1}" dt="2025-07-09T03:44:20.894" v="17905" actId="478"/>
          <ac:spMkLst>
            <pc:docMk/>
            <pc:sldMk cId="3336806860" sldId="2123258754"/>
            <ac:spMk id="3" creationId="{AEEBDA1A-840E-B3D2-BE56-83BF11657AA2}"/>
          </ac:spMkLst>
        </pc:spChg>
        <pc:spChg chg="mod">
          <ac:chgData name="Keita Shimizu" userId="a8208833-ebd3-4774-b506-484047f210d3" providerId="ADAL" clId="{79143487-56D1-4254-9EB6-35504FB414A1}" dt="2025-07-09T06:16:51.330" v="18183" actId="20577"/>
          <ac:spMkLst>
            <pc:docMk/>
            <pc:sldMk cId="3336806860" sldId="2123258754"/>
            <ac:spMk id="5" creationId="{4EC425EB-4A6D-4396-A0CE-0EE806A1A76B}"/>
          </ac:spMkLst>
        </pc:spChg>
        <pc:spChg chg="add mod">
          <ac:chgData name="Keita Shimizu" userId="a8208833-ebd3-4774-b506-484047f210d3" providerId="ADAL" clId="{79143487-56D1-4254-9EB6-35504FB414A1}" dt="2025-07-09T06:17:56.660" v="18266" actId="20577"/>
          <ac:spMkLst>
            <pc:docMk/>
            <pc:sldMk cId="3336806860" sldId="2123258754"/>
            <ac:spMk id="8" creationId="{87F0C53D-3B45-6A60-6D82-8EDD0C942CDE}"/>
          </ac:spMkLst>
        </pc:spChg>
        <pc:spChg chg="add mod">
          <ac:chgData name="Keita Shimizu" userId="a8208833-ebd3-4774-b506-484047f210d3" providerId="ADAL" clId="{79143487-56D1-4254-9EB6-35504FB414A1}" dt="2025-07-09T06:18:14.479" v="18344" actId="20577"/>
          <ac:spMkLst>
            <pc:docMk/>
            <pc:sldMk cId="3336806860" sldId="2123258754"/>
            <ac:spMk id="9" creationId="{82BF7A79-E63E-6DBB-1249-B09DC96FA822}"/>
          </ac:spMkLst>
        </pc:spChg>
        <pc:picChg chg="add mod">
          <ac:chgData name="Keita Shimizu" userId="a8208833-ebd3-4774-b506-484047f210d3" providerId="ADAL" clId="{79143487-56D1-4254-9EB6-35504FB414A1}" dt="2025-07-09T03:44:27.720" v="17909" actId="1076"/>
          <ac:picMkLst>
            <pc:docMk/>
            <pc:sldMk cId="3336806860" sldId="2123258754"/>
            <ac:picMk id="7" creationId="{C8A67BFA-1746-2CC3-2CBE-20E9DECFFF4C}"/>
          </ac:picMkLst>
        </pc:picChg>
      </pc:sldChg>
      <pc:sldChg chg="addSp delSp modSp add mod">
        <pc:chgData name="Keita Shimizu" userId="a8208833-ebd3-4774-b506-484047f210d3" providerId="ADAL" clId="{79143487-56D1-4254-9EB6-35504FB414A1}" dt="2025-07-09T06:21:18.873" v="18512" actId="20577"/>
        <pc:sldMkLst>
          <pc:docMk/>
          <pc:sldMk cId="1136829234" sldId="2123258755"/>
        </pc:sldMkLst>
        <pc:spChg chg="mod">
          <ac:chgData name="Keita Shimizu" userId="a8208833-ebd3-4774-b506-484047f210d3" providerId="ADAL" clId="{79143487-56D1-4254-9EB6-35504FB414A1}" dt="2025-07-09T03:47:02.566" v="17938" actId="20577"/>
          <ac:spMkLst>
            <pc:docMk/>
            <pc:sldMk cId="1136829234" sldId="2123258755"/>
            <ac:spMk id="2" creationId="{2D42BB79-A7D3-BC30-2885-8B64B814F766}"/>
          </ac:spMkLst>
        </pc:spChg>
        <pc:spChg chg="mod">
          <ac:chgData name="Keita Shimizu" userId="a8208833-ebd3-4774-b506-484047f210d3" providerId="ADAL" clId="{79143487-56D1-4254-9EB6-35504FB414A1}" dt="2025-07-09T06:17:00.788" v="18186" actId="20577"/>
          <ac:spMkLst>
            <pc:docMk/>
            <pc:sldMk cId="1136829234" sldId="2123258755"/>
            <ac:spMk id="5" creationId="{0B8BACA4-5BC2-469B-5896-0F7458C7899C}"/>
          </ac:spMkLst>
        </pc:spChg>
        <pc:spChg chg="add mod">
          <ac:chgData name="Keita Shimizu" userId="a8208833-ebd3-4774-b506-484047f210d3" providerId="ADAL" clId="{79143487-56D1-4254-9EB6-35504FB414A1}" dt="2025-07-09T06:20:36.767" v="18409" actId="20577"/>
          <ac:spMkLst>
            <pc:docMk/>
            <pc:sldMk cId="1136829234" sldId="2123258755"/>
            <ac:spMk id="8" creationId="{ADD47B7A-1E94-F7CC-220F-1E8E4C4CF398}"/>
          </ac:spMkLst>
        </pc:spChg>
        <pc:spChg chg="add mod">
          <ac:chgData name="Keita Shimizu" userId="a8208833-ebd3-4774-b506-484047f210d3" providerId="ADAL" clId="{79143487-56D1-4254-9EB6-35504FB414A1}" dt="2025-07-09T06:20:32.385" v="18401" actId="20577"/>
          <ac:spMkLst>
            <pc:docMk/>
            <pc:sldMk cId="1136829234" sldId="2123258755"/>
            <ac:spMk id="9" creationId="{4D6A4C29-25E3-C1DC-04D9-E3B5B67FDE73}"/>
          </ac:spMkLst>
        </pc:spChg>
        <pc:spChg chg="add mod">
          <ac:chgData name="Keita Shimizu" userId="a8208833-ebd3-4774-b506-484047f210d3" providerId="ADAL" clId="{79143487-56D1-4254-9EB6-35504FB414A1}" dt="2025-07-09T06:20:59.319" v="18443" actId="1076"/>
          <ac:spMkLst>
            <pc:docMk/>
            <pc:sldMk cId="1136829234" sldId="2123258755"/>
            <ac:spMk id="10" creationId="{29BBABA2-0AC1-50E1-BB71-8DE8FF6D97D3}"/>
          </ac:spMkLst>
        </pc:spChg>
        <pc:spChg chg="add mod">
          <ac:chgData name="Keita Shimizu" userId="a8208833-ebd3-4774-b506-484047f210d3" providerId="ADAL" clId="{79143487-56D1-4254-9EB6-35504FB414A1}" dt="2025-07-09T06:21:18.873" v="18512" actId="20577"/>
          <ac:spMkLst>
            <pc:docMk/>
            <pc:sldMk cId="1136829234" sldId="2123258755"/>
            <ac:spMk id="11" creationId="{628B97E5-619B-5E26-D7B5-3BE8C945CF05}"/>
          </ac:spMkLst>
        </pc:spChg>
        <pc:picChg chg="add mod">
          <ac:chgData name="Keita Shimizu" userId="a8208833-ebd3-4774-b506-484047f210d3" providerId="ADAL" clId="{79143487-56D1-4254-9EB6-35504FB414A1}" dt="2025-07-09T03:45:21.262" v="17914" actId="14100"/>
          <ac:picMkLst>
            <pc:docMk/>
            <pc:sldMk cId="1136829234" sldId="2123258755"/>
            <ac:picMk id="6" creationId="{9CBDA59E-8E78-1EC1-A461-D9BF451E2C94}"/>
          </ac:picMkLst>
        </pc:picChg>
        <pc:picChg chg="del">
          <ac:chgData name="Keita Shimizu" userId="a8208833-ebd3-4774-b506-484047f210d3" providerId="ADAL" clId="{79143487-56D1-4254-9EB6-35504FB414A1}" dt="2025-07-09T03:45:16.503" v="17911" actId="478"/>
          <ac:picMkLst>
            <pc:docMk/>
            <pc:sldMk cId="1136829234" sldId="2123258755"/>
            <ac:picMk id="7" creationId="{66686847-82C2-C552-2D2E-9AF2C7533909}"/>
          </ac:picMkLst>
        </pc:picChg>
      </pc:sldChg>
      <pc:sldChg chg="addSp delSp modSp add mod">
        <pc:chgData name="Keita Shimizu" userId="a8208833-ebd3-4774-b506-484047f210d3" providerId="ADAL" clId="{79143487-56D1-4254-9EB6-35504FB414A1}" dt="2025-07-10T03:11:45.179" v="25178" actId="20577"/>
        <pc:sldMkLst>
          <pc:docMk/>
          <pc:sldMk cId="4179432912" sldId="2123258756"/>
        </pc:sldMkLst>
        <pc:spChg chg="mod">
          <ac:chgData name="Keita Shimizu" userId="a8208833-ebd3-4774-b506-484047f210d3" providerId="ADAL" clId="{79143487-56D1-4254-9EB6-35504FB414A1}" dt="2025-07-09T03:46:56.864" v="17936" actId="20577"/>
          <ac:spMkLst>
            <pc:docMk/>
            <pc:sldMk cId="4179432912" sldId="2123258756"/>
            <ac:spMk id="2" creationId="{531B98D0-3C69-C784-08B8-86986470A056}"/>
          </ac:spMkLst>
        </pc:spChg>
        <pc:spChg chg="mod">
          <ac:chgData name="Keita Shimizu" userId="a8208833-ebd3-4774-b506-484047f210d3" providerId="ADAL" clId="{79143487-56D1-4254-9EB6-35504FB414A1}" dt="2025-07-09T06:17:04.408" v="18187" actId="20577"/>
          <ac:spMkLst>
            <pc:docMk/>
            <pc:sldMk cId="4179432912" sldId="2123258756"/>
            <ac:spMk id="5" creationId="{898AF5B9-209F-88F8-B978-63C9D6DB97B7}"/>
          </ac:spMkLst>
        </pc:spChg>
        <pc:spChg chg="add mod">
          <ac:chgData name="Keita Shimizu" userId="a8208833-ebd3-4774-b506-484047f210d3" providerId="ADAL" clId="{79143487-56D1-4254-9EB6-35504FB414A1}" dt="2025-07-10T03:11:45.179" v="25178" actId="20577"/>
          <ac:spMkLst>
            <pc:docMk/>
            <pc:sldMk cId="4179432912" sldId="2123258756"/>
            <ac:spMk id="10" creationId="{A02EC4E6-4A12-C138-A2BD-FA0109483D9D}"/>
          </ac:spMkLst>
        </pc:spChg>
        <pc:picChg chg="del">
          <ac:chgData name="Keita Shimizu" userId="a8208833-ebd3-4774-b506-484047f210d3" providerId="ADAL" clId="{79143487-56D1-4254-9EB6-35504FB414A1}" dt="2025-07-09T03:45:52.557" v="17916" actId="478"/>
          <ac:picMkLst>
            <pc:docMk/>
            <pc:sldMk cId="4179432912" sldId="2123258756"/>
            <ac:picMk id="6" creationId="{5D6186E4-BAB3-DCF9-BB66-600C82BA0FE2}"/>
          </ac:picMkLst>
        </pc:picChg>
        <pc:picChg chg="add mod">
          <ac:chgData name="Keita Shimizu" userId="a8208833-ebd3-4774-b506-484047f210d3" providerId="ADAL" clId="{79143487-56D1-4254-9EB6-35504FB414A1}" dt="2025-07-09T06:48:47.147" v="19281" actId="1076"/>
          <ac:picMkLst>
            <pc:docMk/>
            <pc:sldMk cId="4179432912" sldId="2123258756"/>
            <ac:picMk id="7" creationId="{9BB15F19-2BAD-32C7-0775-FCF4E7AF14AA}"/>
          </ac:picMkLst>
        </pc:picChg>
        <pc:picChg chg="add del mod">
          <ac:chgData name="Keita Shimizu" userId="a8208833-ebd3-4774-b506-484047f210d3" providerId="ADAL" clId="{79143487-56D1-4254-9EB6-35504FB414A1}" dt="2025-07-09T03:46:29.323" v="17923" actId="478"/>
          <ac:picMkLst>
            <pc:docMk/>
            <pc:sldMk cId="4179432912" sldId="2123258756"/>
            <ac:picMk id="9" creationId="{776D77B5-4489-0BFE-FC33-97435F661996}"/>
          </ac:picMkLst>
        </pc:picChg>
      </pc:sldChg>
      <pc:sldChg chg="addSp delSp modSp add mod">
        <pc:chgData name="Keita Shimizu" userId="a8208833-ebd3-4774-b506-484047f210d3" providerId="ADAL" clId="{79143487-56D1-4254-9EB6-35504FB414A1}" dt="2025-07-09T06:32:01.478" v="18896" actId="478"/>
        <pc:sldMkLst>
          <pc:docMk/>
          <pc:sldMk cId="1864578230" sldId="2123258757"/>
        </pc:sldMkLst>
        <pc:spChg chg="mod">
          <ac:chgData name="Keita Shimizu" userId="a8208833-ebd3-4774-b506-484047f210d3" providerId="ADAL" clId="{79143487-56D1-4254-9EB6-35504FB414A1}" dt="2025-07-09T03:46:49.603" v="17934" actId="20577"/>
          <ac:spMkLst>
            <pc:docMk/>
            <pc:sldMk cId="1864578230" sldId="2123258757"/>
            <ac:spMk id="2" creationId="{C387A0F4-0291-DFC4-0D75-44134B421528}"/>
          </ac:spMkLst>
        </pc:spChg>
        <pc:spChg chg="mod">
          <ac:chgData name="Keita Shimizu" userId="a8208833-ebd3-4774-b506-484047f210d3" providerId="ADAL" clId="{79143487-56D1-4254-9EB6-35504FB414A1}" dt="2025-07-09T06:17:08.395" v="18189" actId="20577"/>
          <ac:spMkLst>
            <pc:docMk/>
            <pc:sldMk cId="1864578230" sldId="2123258757"/>
            <ac:spMk id="5" creationId="{6CDD3EDE-6796-DE6F-CC05-71C467922F84}"/>
          </ac:spMkLst>
        </pc:spChg>
        <pc:spChg chg="add mod">
          <ac:chgData name="Keita Shimizu" userId="a8208833-ebd3-4774-b506-484047f210d3" providerId="ADAL" clId="{79143487-56D1-4254-9EB6-35504FB414A1}" dt="2025-07-09T06:29:12.208" v="18703" actId="1076"/>
          <ac:spMkLst>
            <pc:docMk/>
            <pc:sldMk cId="1864578230" sldId="2123258757"/>
            <ac:spMk id="8" creationId="{BF5E0764-9511-B1D3-EFDF-B4CEBA2E41E9}"/>
          </ac:spMkLst>
        </pc:spChg>
        <pc:spChg chg="add del mod">
          <ac:chgData name="Keita Shimizu" userId="a8208833-ebd3-4774-b506-484047f210d3" providerId="ADAL" clId="{79143487-56D1-4254-9EB6-35504FB414A1}" dt="2025-07-09T06:32:01.478" v="18896" actId="478"/>
          <ac:spMkLst>
            <pc:docMk/>
            <pc:sldMk cId="1864578230" sldId="2123258757"/>
            <ac:spMk id="10" creationId="{458A66B0-D78C-A50E-2EE3-A46F75D8170B}"/>
          </ac:spMkLst>
        </pc:spChg>
        <pc:spChg chg="add mod">
          <ac:chgData name="Keita Shimizu" userId="a8208833-ebd3-4774-b506-484047f210d3" providerId="ADAL" clId="{79143487-56D1-4254-9EB6-35504FB414A1}" dt="2025-07-09T06:31:14.339" v="18883" actId="1076"/>
          <ac:spMkLst>
            <pc:docMk/>
            <pc:sldMk cId="1864578230" sldId="2123258757"/>
            <ac:spMk id="11" creationId="{3F61910A-3569-3C81-4AA7-0EA17240D99A}"/>
          </ac:spMkLst>
        </pc:spChg>
        <pc:spChg chg="add mod">
          <ac:chgData name="Keita Shimizu" userId="a8208833-ebd3-4774-b506-484047f210d3" providerId="ADAL" clId="{79143487-56D1-4254-9EB6-35504FB414A1}" dt="2025-07-09T06:31:14.339" v="18883" actId="1076"/>
          <ac:spMkLst>
            <pc:docMk/>
            <pc:sldMk cId="1864578230" sldId="2123258757"/>
            <ac:spMk id="13" creationId="{14BDB87C-CDCE-CEC4-DD6E-8690B1C7DD21}"/>
          </ac:spMkLst>
        </pc:spChg>
        <pc:spChg chg="add mod">
          <ac:chgData name="Keita Shimizu" userId="a8208833-ebd3-4774-b506-484047f210d3" providerId="ADAL" clId="{79143487-56D1-4254-9EB6-35504FB414A1}" dt="2025-07-09T06:31:24.480" v="18885" actId="14100"/>
          <ac:spMkLst>
            <pc:docMk/>
            <pc:sldMk cId="1864578230" sldId="2123258757"/>
            <ac:spMk id="14" creationId="{C9F96E7B-8CB3-B0B5-E30F-53E544AA40EB}"/>
          </ac:spMkLst>
        </pc:spChg>
        <pc:spChg chg="add del mod">
          <ac:chgData name="Keita Shimizu" userId="a8208833-ebd3-4774-b506-484047f210d3" providerId="ADAL" clId="{79143487-56D1-4254-9EB6-35504FB414A1}" dt="2025-07-09T06:32:00.159" v="18895" actId="478"/>
          <ac:spMkLst>
            <pc:docMk/>
            <pc:sldMk cId="1864578230" sldId="2123258757"/>
            <ac:spMk id="15" creationId="{3C242038-3B6A-4D9C-41A7-A1D013F24F4A}"/>
          </ac:spMkLst>
        </pc:spChg>
        <pc:spChg chg="add mod">
          <ac:chgData name="Keita Shimizu" userId="a8208833-ebd3-4774-b506-484047f210d3" providerId="ADAL" clId="{79143487-56D1-4254-9EB6-35504FB414A1}" dt="2025-07-09T06:31:45.451" v="18889" actId="14100"/>
          <ac:spMkLst>
            <pc:docMk/>
            <pc:sldMk cId="1864578230" sldId="2123258757"/>
            <ac:spMk id="16" creationId="{307AC384-CE29-191E-6F6F-12891E555FE8}"/>
          </ac:spMkLst>
        </pc:spChg>
        <pc:spChg chg="add mod">
          <ac:chgData name="Keita Shimizu" userId="a8208833-ebd3-4774-b506-484047f210d3" providerId="ADAL" clId="{79143487-56D1-4254-9EB6-35504FB414A1}" dt="2025-07-09T06:31:53.820" v="18892" actId="1076"/>
          <ac:spMkLst>
            <pc:docMk/>
            <pc:sldMk cId="1864578230" sldId="2123258757"/>
            <ac:spMk id="18" creationId="{D5E66863-68BF-5BF6-C2EF-A6C8EBC99B0A}"/>
          </ac:spMkLst>
        </pc:spChg>
        <pc:picChg chg="add del">
          <ac:chgData name="Keita Shimizu" userId="a8208833-ebd3-4774-b506-484047f210d3" providerId="ADAL" clId="{79143487-56D1-4254-9EB6-35504FB414A1}" dt="2025-07-09T05:47:38.456" v="17998" actId="22"/>
          <ac:picMkLst>
            <pc:docMk/>
            <pc:sldMk cId="1864578230" sldId="2123258757"/>
            <ac:picMk id="6" creationId="{25FE87EE-0C69-C666-5560-3D63ABB7A9D1}"/>
          </ac:picMkLst>
        </pc:picChg>
        <pc:picChg chg="del">
          <ac:chgData name="Keita Shimizu" userId="a8208833-ebd3-4774-b506-484047f210d3" providerId="ADAL" clId="{79143487-56D1-4254-9EB6-35504FB414A1}" dt="2025-07-09T03:46:30.936" v="17924" actId="478"/>
          <ac:picMkLst>
            <pc:docMk/>
            <pc:sldMk cId="1864578230" sldId="2123258757"/>
            <ac:picMk id="7" creationId="{C800683C-D1BF-16B0-C50D-63F10BBE8A5D}"/>
          </ac:picMkLst>
        </pc:picChg>
        <pc:picChg chg="mod">
          <ac:chgData name="Keita Shimizu" userId="a8208833-ebd3-4774-b506-484047f210d3" providerId="ADAL" clId="{79143487-56D1-4254-9EB6-35504FB414A1}" dt="2025-07-09T03:46:43.036" v="17928" actId="1076"/>
          <ac:picMkLst>
            <pc:docMk/>
            <pc:sldMk cId="1864578230" sldId="2123258757"/>
            <ac:picMk id="9" creationId="{108F54DB-0B6D-C0C7-8A1F-0CEC0B5536D8}"/>
          </ac:picMkLst>
        </pc:picChg>
      </pc:sldChg>
      <pc:sldChg chg="addSp delSp modSp add mod">
        <pc:chgData name="Keita Shimizu" userId="a8208833-ebd3-4774-b506-484047f210d3" providerId="ADAL" clId="{79143487-56D1-4254-9EB6-35504FB414A1}" dt="2025-07-10T03:12:27.284" v="25200" actId="1076"/>
        <pc:sldMkLst>
          <pc:docMk/>
          <pc:sldMk cId="831563630" sldId="2123258758"/>
        </pc:sldMkLst>
        <pc:spChg chg="mod">
          <ac:chgData name="Keita Shimizu" userId="a8208833-ebd3-4774-b506-484047f210d3" providerId="ADAL" clId="{79143487-56D1-4254-9EB6-35504FB414A1}" dt="2025-07-09T05:48:04.880" v="18010" actId="20577"/>
          <ac:spMkLst>
            <pc:docMk/>
            <pc:sldMk cId="831563630" sldId="2123258758"/>
            <ac:spMk id="2" creationId="{2C204020-CC06-9D75-7D3F-2E776FF46B2B}"/>
          </ac:spMkLst>
        </pc:spChg>
        <pc:spChg chg="del">
          <ac:chgData name="Keita Shimizu" userId="a8208833-ebd3-4774-b506-484047f210d3" providerId="ADAL" clId="{79143487-56D1-4254-9EB6-35504FB414A1}" dt="2025-07-09T06:03:20.716" v="18012" actId="478"/>
          <ac:spMkLst>
            <pc:docMk/>
            <pc:sldMk cId="831563630" sldId="2123258758"/>
            <ac:spMk id="6" creationId="{DF7D7E66-EF0C-8B0D-E9AF-A44E349D60B5}"/>
          </ac:spMkLst>
        </pc:spChg>
        <pc:spChg chg="mod">
          <ac:chgData name="Keita Shimizu" userId="a8208833-ebd3-4774-b506-484047f210d3" providerId="ADAL" clId="{79143487-56D1-4254-9EB6-35504FB414A1}" dt="2025-07-09T06:44:39.897" v="18972" actId="14100"/>
          <ac:spMkLst>
            <pc:docMk/>
            <pc:sldMk cId="831563630" sldId="2123258758"/>
            <ac:spMk id="7" creationId="{4D92EE0E-E7D2-3BFE-0950-3DAE75976876}"/>
          </ac:spMkLst>
        </pc:spChg>
        <pc:spChg chg="mod">
          <ac:chgData name="Keita Shimizu" userId="a8208833-ebd3-4774-b506-484047f210d3" providerId="ADAL" clId="{79143487-56D1-4254-9EB6-35504FB414A1}" dt="2025-07-09T06:44:42.259" v="18973" actId="1076"/>
          <ac:spMkLst>
            <pc:docMk/>
            <pc:sldMk cId="831563630" sldId="2123258758"/>
            <ac:spMk id="8" creationId="{900C790E-535B-1F00-E3D5-60ECF2C6B93A}"/>
          </ac:spMkLst>
        </pc:spChg>
        <pc:spChg chg="add mod">
          <ac:chgData name="Keita Shimizu" userId="a8208833-ebd3-4774-b506-484047f210d3" providerId="ADAL" clId="{79143487-56D1-4254-9EB6-35504FB414A1}" dt="2025-07-10T03:12:27.284" v="25200" actId="1076"/>
          <ac:spMkLst>
            <pc:docMk/>
            <pc:sldMk cId="831563630" sldId="2123258758"/>
            <ac:spMk id="12" creationId="{E3498110-8B81-D85C-E47A-5B951E7F3696}"/>
          </ac:spMkLst>
        </pc:spChg>
        <pc:spChg chg="del mod">
          <ac:chgData name="Keita Shimizu" userId="a8208833-ebd3-4774-b506-484047f210d3" providerId="ADAL" clId="{79143487-56D1-4254-9EB6-35504FB414A1}" dt="2025-07-09T06:08:19.361" v="18019" actId="478"/>
          <ac:spMkLst>
            <pc:docMk/>
            <pc:sldMk cId="831563630" sldId="2123258758"/>
            <ac:spMk id="13" creationId="{28F3DBE8-E50F-C1EE-5B3E-A2067C88BD6D}"/>
          </ac:spMkLst>
        </pc:spChg>
        <pc:spChg chg="del">
          <ac:chgData name="Keita Shimizu" userId="a8208833-ebd3-4774-b506-484047f210d3" providerId="ADAL" clId="{79143487-56D1-4254-9EB6-35504FB414A1}" dt="2025-07-09T06:08:08.201" v="18013" actId="478"/>
          <ac:spMkLst>
            <pc:docMk/>
            <pc:sldMk cId="831563630" sldId="2123258758"/>
            <ac:spMk id="14" creationId="{0D173230-6F66-9418-0038-71288083162A}"/>
          </ac:spMkLst>
        </pc:spChg>
        <pc:spChg chg="del">
          <ac:chgData name="Keita Shimizu" userId="a8208833-ebd3-4774-b506-484047f210d3" providerId="ADAL" clId="{79143487-56D1-4254-9EB6-35504FB414A1}" dt="2025-07-09T06:03:20.716" v="18012" actId="478"/>
          <ac:spMkLst>
            <pc:docMk/>
            <pc:sldMk cId="831563630" sldId="2123258758"/>
            <ac:spMk id="15" creationId="{623152BB-9091-EA11-736B-39218FCF7F97}"/>
          </ac:spMkLst>
        </pc:spChg>
        <pc:spChg chg="del">
          <ac:chgData name="Keita Shimizu" userId="a8208833-ebd3-4774-b506-484047f210d3" providerId="ADAL" clId="{79143487-56D1-4254-9EB6-35504FB414A1}" dt="2025-07-09T06:03:20.716" v="18012" actId="478"/>
          <ac:spMkLst>
            <pc:docMk/>
            <pc:sldMk cId="831563630" sldId="2123258758"/>
            <ac:spMk id="16" creationId="{585B1AE7-9E6E-3FF8-1D16-F9EDAC53A99E}"/>
          </ac:spMkLst>
        </pc:spChg>
        <pc:spChg chg="del">
          <ac:chgData name="Keita Shimizu" userId="a8208833-ebd3-4774-b506-484047f210d3" providerId="ADAL" clId="{79143487-56D1-4254-9EB6-35504FB414A1}" dt="2025-07-09T06:03:20.716" v="18012" actId="478"/>
          <ac:spMkLst>
            <pc:docMk/>
            <pc:sldMk cId="831563630" sldId="2123258758"/>
            <ac:spMk id="17" creationId="{C09527F3-86D1-2191-D970-2B24EF0BA491}"/>
          </ac:spMkLst>
        </pc:spChg>
        <pc:spChg chg="del">
          <ac:chgData name="Keita Shimizu" userId="a8208833-ebd3-4774-b506-484047f210d3" providerId="ADAL" clId="{79143487-56D1-4254-9EB6-35504FB414A1}" dt="2025-07-09T06:03:20.716" v="18012" actId="478"/>
          <ac:spMkLst>
            <pc:docMk/>
            <pc:sldMk cId="831563630" sldId="2123258758"/>
            <ac:spMk id="18" creationId="{B7E02706-451E-5D43-9F22-B14507BA1BDC}"/>
          </ac:spMkLst>
        </pc:spChg>
        <pc:spChg chg="del">
          <ac:chgData name="Keita Shimizu" userId="a8208833-ebd3-4774-b506-484047f210d3" providerId="ADAL" clId="{79143487-56D1-4254-9EB6-35504FB414A1}" dt="2025-07-09T06:03:20.716" v="18012" actId="478"/>
          <ac:spMkLst>
            <pc:docMk/>
            <pc:sldMk cId="831563630" sldId="2123258758"/>
            <ac:spMk id="19" creationId="{03B617EF-6584-9114-60B4-4B31D8B5063F}"/>
          </ac:spMkLst>
        </pc:spChg>
        <pc:spChg chg="del">
          <ac:chgData name="Keita Shimizu" userId="a8208833-ebd3-4774-b506-484047f210d3" providerId="ADAL" clId="{79143487-56D1-4254-9EB6-35504FB414A1}" dt="2025-07-09T06:03:20.716" v="18012" actId="478"/>
          <ac:spMkLst>
            <pc:docMk/>
            <pc:sldMk cId="831563630" sldId="2123258758"/>
            <ac:spMk id="20" creationId="{9F9BACC4-62AA-2A84-022C-CF398418663E}"/>
          </ac:spMkLst>
        </pc:spChg>
        <pc:spChg chg="del">
          <ac:chgData name="Keita Shimizu" userId="a8208833-ebd3-4774-b506-484047f210d3" providerId="ADAL" clId="{79143487-56D1-4254-9EB6-35504FB414A1}" dt="2025-07-09T06:03:20.716" v="18012" actId="478"/>
          <ac:spMkLst>
            <pc:docMk/>
            <pc:sldMk cId="831563630" sldId="2123258758"/>
            <ac:spMk id="21" creationId="{8F87A00D-FA53-AB08-DD33-1CF20600B1A3}"/>
          </ac:spMkLst>
        </pc:spChg>
        <pc:spChg chg="del">
          <ac:chgData name="Keita Shimizu" userId="a8208833-ebd3-4774-b506-484047f210d3" providerId="ADAL" clId="{79143487-56D1-4254-9EB6-35504FB414A1}" dt="2025-07-09T06:03:20.716" v="18012" actId="478"/>
          <ac:spMkLst>
            <pc:docMk/>
            <pc:sldMk cId="831563630" sldId="2123258758"/>
            <ac:spMk id="26" creationId="{027FEA26-84A3-C859-55B0-0A2515387C70}"/>
          </ac:spMkLst>
        </pc:spChg>
        <pc:picChg chg="add mod">
          <ac:chgData name="Keita Shimizu" userId="a8208833-ebd3-4774-b506-484047f210d3" providerId="ADAL" clId="{79143487-56D1-4254-9EB6-35504FB414A1}" dt="2025-07-09T06:08:21.346" v="18020" actId="1076"/>
          <ac:picMkLst>
            <pc:docMk/>
            <pc:sldMk cId="831563630" sldId="2123258758"/>
            <ac:picMk id="9" creationId="{2ECF2D5F-9CAD-D5ED-A108-3995A7356A8C}"/>
          </ac:picMkLst>
        </pc:picChg>
        <pc:picChg chg="add mod">
          <ac:chgData name="Keita Shimizu" userId="a8208833-ebd3-4774-b506-484047f210d3" providerId="ADAL" clId="{79143487-56D1-4254-9EB6-35504FB414A1}" dt="2025-07-09T06:44:35.847" v="18971" actId="1076"/>
          <ac:picMkLst>
            <pc:docMk/>
            <pc:sldMk cId="831563630" sldId="2123258758"/>
            <ac:picMk id="11" creationId="{F0658117-5BA6-3C5D-6B6C-BCCF5FC23204}"/>
          </ac:picMkLst>
        </pc:picChg>
        <pc:picChg chg="del">
          <ac:chgData name="Keita Shimizu" userId="a8208833-ebd3-4774-b506-484047f210d3" providerId="ADAL" clId="{79143487-56D1-4254-9EB6-35504FB414A1}" dt="2025-07-09T05:47:54.769" v="18000" actId="478"/>
          <ac:picMkLst>
            <pc:docMk/>
            <pc:sldMk cId="831563630" sldId="2123258758"/>
            <ac:picMk id="23" creationId="{1DE9FF6C-EE68-F195-A6E5-4D77426EB3F6}"/>
          </ac:picMkLst>
        </pc:picChg>
        <pc:picChg chg="del">
          <ac:chgData name="Keita Shimizu" userId="a8208833-ebd3-4774-b506-484047f210d3" providerId="ADAL" clId="{79143487-56D1-4254-9EB6-35504FB414A1}" dt="2025-07-09T05:47:54.769" v="18000" actId="478"/>
          <ac:picMkLst>
            <pc:docMk/>
            <pc:sldMk cId="831563630" sldId="2123258758"/>
            <ac:picMk id="25" creationId="{CA4E1438-9E47-60E7-6DD6-C631A6140990}"/>
          </ac:picMkLst>
        </pc:picChg>
      </pc:sldChg>
      <pc:sldChg chg="addSp delSp modSp add mod">
        <pc:chgData name="Keita Shimizu" userId="a8208833-ebd3-4774-b506-484047f210d3" providerId="ADAL" clId="{79143487-56D1-4254-9EB6-35504FB414A1}" dt="2025-07-10T11:28:26.596" v="30550" actId="20577"/>
        <pc:sldMkLst>
          <pc:docMk/>
          <pc:sldMk cId="1122745002" sldId="2123258759"/>
        </pc:sldMkLst>
        <pc:spChg chg="mod">
          <ac:chgData name="Keita Shimizu" userId="a8208833-ebd3-4774-b506-484047f210d3" providerId="ADAL" clId="{79143487-56D1-4254-9EB6-35504FB414A1}" dt="2025-07-10T11:27:54.325" v="30412" actId="20577"/>
          <ac:spMkLst>
            <pc:docMk/>
            <pc:sldMk cId="1122745002" sldId="2123258759"/>
            <ac:spMk id="2" creationId="{21FA3480-69F6-EB45-9ECA-3B7D9B5B11B8}"/>
          </ac:spMkLst>
        </pc:spChg>
        <pc:spChg chg="del">
          <ac:chgData name="Keita Shimizu" userId="a8208833-ebd3-4774-b506-484047f210d3" providerId="ADAL" clId="{79143487-56D1-4254-9EB6-35504FB414A1}" dt="2025-07-10T11:18:00.296" v="29843" actId="478"/>
          <ac:spMkLst>
            <pc:docMk/>
            <pc:sldMk cId="1122745002" sldId="2123258759"/>
            <ac:spMk id="3" creationId="{23887C9B-061E-B396-6D30-45549F00D067}"/>
          </ac:spMkLst>
        </pc:spChg>
        <pc:spChg chg="mod">
          <ac:chgData name="Keita Shimizu" userId="a8208833-ebd3-4774-b506-484047f210d3" providerId="ADAL" clId="{79143487-56D1-4254-9EB6-35504FB414A1}" dt="2025-07-10T11:28:26.596" v="30550" actId="20577"/>
          <ac:spMkLst>
            <pc:docMk/>
            <pc:sldMk cId="1122745002" sldId="2123258759"/>
            <ac:spMk id="5" creationId="{18942769-0A45-01D6-4DA9-D267A5220049}"/>
          </ac:spMkLst>
        </pc:spChg>
        <pc:spChg chg="del">
          <ac:chgData name="Keita Shimizu" userId="a8208833-ebd3-4774-b506-484047f210d3" providerId="ADAL" clId="{79143487-56D1-4254-9EB6-35504FB414A1}" dt="2025-07-10T11:24:31.459" v="30193" actId="478"/>
          <ac:spMkLst>
            <pc:docMk/>
            <pc:sldMk cId="1122745002" sldId="2123258759"/>
            <ac:spMk id="6" creationId="{C5F3AA18-A587-50B7-DBF6-5EBEE25E8C20}"/>
          </ac:spMkLst>
        </pc:spChg>
        <pc:spChg chg="add mod">
          <ac:chgData name="Keita Shimizu" userId="a8208833-ebd3-4774-b506-484047f210d3" providerId="ADAL" clId="{79143487-56D1-4254-9EB6-35504FB414A1}" dt="2025-07-10T11:20:29.330" v="30021" actId="14100"/>
          <ac:spMkLst>
            <pc:docMk/>
            <pc:sldMk cId="1122745002" sldId="2123258759"/>
            <ac:spMk id="7" creationId="{70F64BDB-DC0A-DEEC-E0F2-FECDA7F28657}"/>
          </ac:spMkLst>
        </pc:spChg>
        <pc:spChg chg="add mod">
          <ac:chgData name="Keita Shimizu" userId="a8208833-ebd3-4774-b506-484047f210d3" providerId="ADAL" clId="{79143487-56D1-4254-9EB6-35504FB414A1}" dt="2025-07-10T11:20:11.333" v="30019" actId="1582"/>
          <ac:spMkLst>
            <pc:docMk/>
            <pc:sldMk cId="1122745002" sldId="2123258759"/>
            <ac:spMk id="9" creationId="{36061A97-A83D-D9A6-8DF1-45D229D1901A}"/>
          </ac:spMkLst>
        </pc:spChg>
        <pc:spChg chg="add del mod">
          <ac:chgData name="Keita Shimizu" userId="a8208833-ebd3-4774-b506-484047f210d3" providerId="ADAL" clId="{79143487-56D1-4254-9EB6-35504FB414A1}" dt="2025-07-10T11:22:11.069" v="30170" actId="20577"/>
          <ac:spMkLst>
            <pc:docMk/>
            <pc:sldMk cId="1122745002" sldId="2123258759"/>
            <ac:spMk id="15" creationId="{9E82C195-138F-3133-E60C-C00F6A95690A}"/>
          </ac:spMkLst>
        </pc:spChg>
        <pc:spChg chg="add mod">
          <ac:chgData name="Keita Shimizu" userId="a8208833-ebd3-4774-b506-484047f210d3" providerId="ADAL" clId="{79143487-56D1-4254-9EB6-35504FB414A1}" dt="2025-07-10T11:21:34.729" v="30077" actId="1076"/>
          <ac:spMkLst>
            <pc:docMk/>
            <pc:sldMk cId="1122745002" sldId="2123258759"/>
            <ac:spMk id="16" creationId="{1B9253C9-B778-3A84-7E9B-B7C401639E8A}"/>
          </ac:spMkLst>
        </pc:spChg>
        <pc:spChg chg="add mod">
          <ac:chgData name="Keita Shimizu" userId="a8208833-ebd3-4774-b506-484047f210d3" providerId="ADAL" clId="{79143487-56D1-4254-9EB6-35504FB414A1}" dt="2025-07-10T11:21:25.385" v="30073" actId="571"/>
          <ac:spMkLst>
            <pc:docMk/>
            <pc:sldMk cId="1122745002" sldId="2123258759"/>
            <ac:spMk id="18" creationId="{C9E3C284-2F39-1961-DC53-7F9D0FF423F6}"/>
          </ac:spMkLst>
        </pc:spChg>
        <pc:spChg chg="add mod">
          <ac:chgData name="Keita Shimizu" userId="a8208833-ebd3-4774-b506-484047f210d3" providerId="ADAL" clId="{79143487-56D1-4254-9EB6-35504FB414A1}" dt="2025-07-10T11:21:45.185" v="30092" actId="20577"/>
          <ac:spMkLst>
            <pc:docMk/>
            <pc:sldMk cId="1122745002" sldId="2123258759"/>
            <ac:spMk id="19" creationId="{34BCF74E-2A5F-6417-EE2C-5491FB8ADFFA}"/>
          </ac:spMkLst>
        </pc:spChg>
        <pc:spChg chg="add mod">
          <ac:chgData name="Keita Shimizu" userId="a8208833-ebd3-4774-b506-484047f210d3" providerId="ADAL" clId="{79143487-56D1-4254-9EB6-35504FB414A1}" dt="2025-07-10T11:27:12.079" v="30326" actId="20577"/>
          <ac:spMkLst>
            <pc:docMk/>
            <pc:sldMk cId="1122745002" sldId="2123258759"/>
            <ac:spMk id="22" creationId="{19008AA1-E547-056B-29AF-64E40539F8DF}"/>
          </ac:spMkLst>
        </pc:spChg>
        <pc:spChg chg="add mod">
          <ac:chgData name="Keita Shimizu" userId="a8208833-ebd3-4774-b506-484047f210d3" providerId="ADAL" clId="{79143487-56D1-4254-9EB6-35504FB414A1}" dt="2025-07-10T11:27:40.078" v="30393" actId="20577"/>
          <ac:spMkLst>
            <pc:docMk/>
            <pc:sldMk cId="1122745002" sldId="2123258759"/>
            <ac:spMk id="30" creationId="{93BA4614-BD90-71B6-8EFE-B583AAFE90D7}"/>
          </ac:spMkLst>
        </pc:spChg>
        <pc:picChg chg="add del mod">
          <ac:chgData name="Keita Shimizu" userId="a8208833-ebd3-4774-b506-484047f210d3" providerId="ADAL" clId="{79143487-56D1-4254-9EB6-35504FB414A1}" dt="2025-07-10T11:18:13.212" v="29849" actId="478"/>
          <ac:picMkLst>
            <pc:docMk/>
            <pc:sldMk cId="1122745002" sldId="2123258759"/>
            <ac:picMk id="8" creationId="{2F9255E6-25ED-FB06-8ED0-18F9EAE0F0F8}"/>
          </ac:picMkLst>
        </pc:picChg>
        <pc:picChg chg="add mod">
          <ac:chgData name="Keita Shimizu" userId="a8208833-ebd3-4774-b506-484047f210d3" providerId="ADAL" clId="{79143487-56D1-4254-9EB6-35504FB414A1}" dt="2025-07-10T11:24:22.288" v="30192" actId="1076"/>
          <ac:picMkLst>
            <pc:docMk/>
            <pc:sldMk cId="1122745002" sldId="2123258759"/>
            <ac:picMk id="10" creationId="{83AEA771-9983-ADEE-160C-4D497D080DA2}"/>
          </ac:picMkLst>
        </pc:picChg>
        <pc:picChg chg="add mod">
          <ac:chgData name="Keita Shimizu" userId="a8208833-ebd3-4774-b506-484047f210d3" providerId="ADAL" clId="{79143487-56D1-4254-9EB6-35504FB414A1}" dt="2025-07-10T11:19:47.158" v="30014" actId="1076"/>
          <ac:picMkLst>
            <pc:docMk/>
            <pc:sldMk cId="1122745002" sldId="2123258759"/>
            <ac:picMk id="12" creationId="{B3860C37-0DAA-EF87-A6D8-36C018C0AB0E}"/>
          </ac:picMkLst>
        </pc:picChg>
        <pc:picChg chg="add mod">
          <ac:chgData name="Keita Shimizu" userId="a8208833-ebd3-4774-b506-484047f210d3" providerId="ADAL" clId="{79143487-56D1-4254-9EB6-35504FB414A1}" dt="2025-07-10T11:20:33.980" v="30024" actId="1076"/>
          <ac:picMkLst>
            <pc:docMk/>
            <pc:sldMk cId="1122745002" sldId="2123258759"/>
            <ac:picMk id="14" creationId="{8607DEF6-1DA2-506B-71DE-7F60AEF1F13E}"/>
          </ac:picMkLst>
        </pc:picChg>
        <pc:picChg chg="add mod">
          <ac:chgData name="Keita Shimizu" userId="a8208833-ebd3-4774-b506-484047f210d3" providerId="ADAL" clId="{79143487-56D1-4254-9EB6-35504FB414A1}" dt="2025-07-10T11:21:25.385" v="30073" actId="571"/>
          <ac:picMkLst>
            <pc:docMk/>
            <pc:sldMk cId="1122745002" sldId="2123258759"/>
            <ac:picMk id="17" creationId="{E6DD1415-48D3-C9DF-D369-FA1F62DD6E22}"/>
          </ac:picMkLst>
        </pc:picChg>
        <pc:cxnChg chg="add mod">
          <ac:chgData name="Keita Shimizu" userId="a8208833-ebd3-4774-b506-484047f210d3" providerId="ADAL" clId="{79143487-56D1-4254-9EB6-35504FB414A1}" dt="2025-07-10T11:20:31.833" v="30022" actId="208"/>
          <ac:cxnSpMkLst>
            <pc:docMk/>
            <pc:sldMk cId="1122745002" sldId="2123258759"/>
            <ac:cxnSpMk id="13" creationId="{97ED00BE-A7A5-BB75-EA75-04B51F4C0881}"/>
          </ac:cxnSpMkLst>
        </pc:cxnChg>
        <pc:cxnChg chg="add mod">
          <ac:chgData name="Keita Shimizu" userId="a8208833-ebd3-4774-b506-484047f210d3" providerId="ADAL" clId="{79143487-56D1-4254-9EB6-35504FB414A1}" dt="2025-07-10T11:22:21.309" v="30173" actId="14100"/>
          <ac:cxnSpMkLst>
            <pc:docMk/>
            <pc:sldMk cId="1122745002" sldId="2123258759"/>
            <ac:cxnSpMk id="20" creationId="{0401888B-5FFC-06BB-02D6-C17889AA46ED}"/>
          </ac:cxnSpMkLst>
        </pc:cxnChg>
        <pc:cxnChg chg="add mod">
          <ac:chgData name="Keita Shimizu" userId="a8208833-ebd3-4774-b506-484047f210d3" providerId="ADAL" clId="{79143487-56D1-4254-9EB6-35504FB414A1}" dt="2025-07-10T11:24:04.297" v="30188" actId="692"/>
          <ac:cxnSpMkLst>
            <pc:docMk/>
            <pc:sldMk cId="1122745002" sldId="2123258759"/>
            <ac:cxnSpMk id="23" creationId="{B911AB01-D74C-B4C3-5177-F184309E37CF}"/>
          </ac:cxnSpMkLst>
        </pc:cxnChg>
        <pc:cxnChg chg="add mod">
          <ac:chgData name="Keita Shimizu" userId="a8208833-ebd3-4774-b506-484047f210d3" providerId="ADAL" clId="{79143487-56D1-4254-9EB6-35504FB414A1}" dt="2025-07-10T11:24:22.288" v="30192" actId="1076"/>
          <ac:cxnSpMkLst>
            <pc:docMk/>
            <pc:sldMk cId="1122745002" sldId="2123258759"/>
            <ac:cxnSpMk id="27" creationId="{4CEED1EB-AA1D-35AD-2B50-B56ECBEF4218}"/>
          </ac:cxnSpMkLst>
        </pc:cxnChg>
      </pc:sldChg>
      <pc:sldChg chg="addSp delSp modSp add mod">
        <pc:chgData name="Keita Shimizu" userId="a8208833-ebd3-4774-b506-484047f210d3" providerId="ADAL" clId="{79143487-56D1-4254-9EB6-35504FB414A1}" dt="2025-07-10T10:10:23.496" v="28145" actId="20577"/>
        <pc:sldMkLst>
          <pc:docMk/>
          <pc:sldMk cId="355660583" sldId="2123258760"/>
        </pc:sldMkLst>
        <pc:spChg chg="mod">
          <ac:chgData name="Keita Shimizu" userId="a8208833-ebd3-4774-b506-484047f210d3" providerId="ADAL" clId="{79143487-56D1-4254-9EB6-35504FB414A1}" dt="2025-07-09T06:44:57.944" v="18984" actId="20577"/>
          <ac:spMkLst>
            <pc:docMk/>
            <pc:sldMk cId="355660583" sldId="2123258760"/>
            <ac:spMk id="2" creationId="{99C2986E-B627-6A3C-6ECE-477ECE05C901}"/>
          </ac:spMkLst>
        </pc:spChg>
        <pc:spChg chg="mod">
          <ac:chgData name="Keita Shimizu" userId="a8208833-ebd3-4774-b506-484047f210d3" providerId="ADAL" clId="{79143487-56D1-4254-9EB6-35504FB414A1}" dt="2025-07-10T10:10:23.496" v="28145" actId="20577"/>
          <ac:spMkLst>
            <pc:docMk/>
            <pc:sldMk cId="355660583" sldId="2123258760"/>
            <ac:spMk id="6" creationId="{E75D50A9-61A8-7BED-82E2-BF71F32FC53C}"/>
          </ac:spMkLst>
        </pc:spChg>
        <pc:spChg chg="mod">
          <ac:chgData name="Keita Shimizu" userId="a8208833-ebd3-4774-b506-484047f210d3" providerId="ADAL" clId="{79143487-56D1-4254-9EB6-35504FB414A1}" dt="2025-07-09T06:51:26.920" v="19350" actId="1076"/>
          <ac:spMkLst>
            <pc:docMk/>
            <pc:sldMk cId="355660583" sldId="2123258760"/>
            <ac:spMk id="11" creationId="{49BB8AB0-AE3D-AE4B-05DA-E865EFAC0EE1}"/>
          </ac:spMkLst>
        </pc:spChg>
        <pc:spChg chg="del">
          <ac:chgData name="Keita Shimizu" userId="a8208833-ebd3-4774-b506-484047f210d3" providerId="ADAL" clId="{79143487-56D1-4254-9EB6-35504FB414A1}" dt="2025-07-09T06:46:02.468" v="19026" actId="478"/>
          <ac:spMkLst>
            <pc:docMk/>
            <pc:sldMk cId="355660583" sldId="2123258760"/>
            <ac:spMk id="12" creationId="{68FD28FA-1B7E-C884-12A0-8AA3DEF744B4}"/>
          </ac:spMkLst>
        </pc:spChg>
        <pc:spChg chg="del">
          <ac:chgData name="Keita Shimizu" userId="a8208833-ebd3-4774-b506-484047f210d3" providerId="ADAL" clId="{79143487-56D1-4254-9EB6-35504FB414A1}" dt="2025-07-09T06:46:02.468" v="19026" actId="478"/>
          <ac:spMkLst>
            <pc:docMk/>
            <pc:sldMk cId="355660583" sldId="2123258760"/>
            <ac:spMk id="13" creationId="{315C36DB-4DBE-51B8-35CA-5F2F2A7336CA}"/>
          </ac:spMkLst>
        </pc:spChg>
        <pc:spChg chg="add mod">
          <ac:chgData name="Keita Shimizu" userId="a8208833-ebd3-4774-b506-484047f210d3" providerId="ADAL" clId="{79143487-56D1-4254-9EB6-35504FB414A1}" dt="2025-07-10T01:15:36.915" v="23854" actId="2711"/>
          <ac:spMkLst>
            <pc:docMk/>
            <pc:sldMk cId="355660583" sldId="2123258760"/>
            <ac:spMk id="14" creationId="{04691B2A-E744-C077-4A72-53F87809B386}"/>
          </ac:spMkLst>
        </pc:spChg>
        <pc:spChg chg="add mod">
          <ac:chgData name="Keita Shimizu" userId="a8208833-ebd3-4774-b506-484047f210d3" providerId="ADAL" clId="{79143487-56D1-4254-9EB6-35504FB414A1}" dt="2025-07-10T01:15:36.915" v="23854" actId="2711"/>
          <ac:spMkLst>
            <pc:docMk/>
            <pc:sldMk cId="355660583" sldId="2123258760"/>
            <ac:spMk id="15" creationId="{10519D9A-5858-6B90-32B8-57434FF90B9B}"/>
          </ac:spMkLst>
        </pc:spChg>
        <pc:spChg chg="add mod">
          <ac:chgData name="Keita Shimizu" userId="a8208833-ebd3-4774-b506-484047f210d3" providerId="ADAL" clId="{79143487-56D1-4254-9EB6-35504FB414A1}" dt="2025-07-10T01:15:36.915" v="23854" actId="2711"/>
          <ac:spMkLst>
            <pc:docMk/>
            <pc:sldMk cId="355660583" sldId="2123258760"/>
            <ac:spMk id="16" creationId="{7A4FF0AA-7BF7-B16D-19F0-B928D2A35336}"/>
          </ac:spMkLst>
        </pc:spChg>
        <pc:spChg chg="add mod">
          <ac:chgData name="Keita Shimizu" userId="a8208833-ebd3-4774-b506-484047f210d3" providerId="ADAL" clId="{79143487-56D1-4254-9EB6-35504FB414A1}" dt="2025-07-09T10:01:18.653" v="20745" actId="1076"/>
          <ac:spMkLst>
            <pc:docMk/>
            <pc:sldMk cId="355660583" sldId="2123258760"/>
            <ac:spMk id="17" creationId="{B51823D4-239E-FA71-2083-8F42EBFA680F}"/>
          </ac:spMkLst>
        </pc:spChg>
        <pc:spChg chg="add del mod">
          <ac:chgData name="Keita Shimizu" userId="a8208833-ebd3-4774-b506-484047f210d3" providerId="ADAL" clId="{79143487-56D1-4254-9EB6-35504FB414A1}" dt="2025-07-09T10:01:57.703" v="20793" actId="478"/>
          <ac:spMkLst>
            <pc:docMk/>
            <pc:sldMk cId="355660583" sldId="2123258760"/>
            <ac:spMk id="19" creationId="{615450CC-920B-8BC0-EE7B-6B3758B4C6BE}"/>
          </ac:spMkLst>
        </pc:spChg>
        <pc:spChg chg="add mod">
          <ac:chgData name="Keita Shimizu" userId="a8208833-ebd3-4774-b506-484047f210d3" providerId="ADAL" clId="{79143487-56D1-4254-9EB6-35504FB414A1}" dt="2025-07-10T01:15:41.899" v="23855" actId="2711"/>
          <ac:spMkLst>
            <pc:docMk/>
            <pc:sldMk cId="355660583" sldId="2123258760"/>
            <ac:spMk id="20" creationId="{5675A369-2903-0E26-04E4-3183ABCFEF33}"/>
          </ac:spMkLst>
        </pc:spChg>
        <pc:spChg chg="add mod">
          <ac:chgData name="Keita Shimizu" userId="a8208833-ebd3-4774-b506-484047f210d3" providerId="ADAL" clId="{79143487-56D1-4254-9EB6-35504FB414A1}" dt="2025-07-09T10:01:53.335" v="20791" actId="1076"/>
          <ac:spMkLst>
            <pc:docMk/>
            <pc:sldMk cId="355660583" sldId="2123258760"/>
            <ac:spMk id="22" creationId="{A65D6050-A8F8-8DAB-F6C9-9094303332A9}"/>
          </ac:spMkLst>
        </pc:spChg>
      </pc:sldChg>
      <pc:sldChg chg="addSp delSp modSp new mod">
        <pc:chgData name="Keita Shimizu" userId="a8208833-ebd3-4774-b506-484047f210d3" providerId="ADAL" clId="{79143487-56D1-4254-9EB6-35504FB414A1}" dt="2025-07-10T03:19:13.660" v="25225" actId="1076"/>
        <pc:sldMkLst>
          <pc:docMk/>
          <pc:sldMk cId="3826326401" sldId="2123258761"/>
        </pc:sldMkLst>
        <pc:spChg chg="mod">
          <ac:chgData name="Keita Shimizu" userId="a8208833-ebd3-4774-b506-484047f210d3" providerId="ADAL" clId="{79143487-56D1-4254-9EB6-35504FB414A1}" dt="2025-07-09T07:34:28.739" v="19620" actId="20577"/>
          <ac:spMkLst>
            <pc:docMk/>
            <pc:sldMk cId="3826326401" sldId="2123258761"/>
            <ac:spMk id="2" creationId="{2DFBE710-4948-4796-A9E6-A48C3F82D3EE}"/>
          </ac:spMkLst>
        </pc:spChg>
        <pc:spChg chg="del mod">
          <ac:chgData name="Keita Shimizu" userId="a8208833-ebd3-4774-b506-484047f210d3" providerId="ADAL" clId="{79143487-56D1-4254-9EB6-35504FB414A1}" dt="2025-07-09T11:24:41.016" v="21563" actId="478"/>
          <ac:spMkLst>
            <pc:docMk/>
            <pc:sldMk cId="3826326401" sldId="2123258761"/>
            <ac:spMk id="3" creationId="{3559B215-34CF-E560-C06E-3151CEF68B90}"/>
          </ac:spMkLst>
        </pc:spChg>
        <pc:spChg chg="mod">
          <ac:chgData name="Keita Shimizu" userId="a8208833-ebd3-4774-b506-484047f210d3" providerId="ADAL" clId="{79143487-56D1-4254-9EB6-35504FB414A1}" dt="2025-07-09T11:29:50.953" v="22281" actId="20577"/>
          <ac:spMkLst>
            <pc:docMk/>
            <pc:sldMk cId="3826326401" sldId="2123258761"/>
            <ac:spMk id="5" creationId="{9FA55AFC-17A2-7E0A-EF93-7A80B5F045BD}"/>
          </ac:spMkLst>
        </pc:spChg>
        <pc:spChg chg="add mod">
          <ac:chgData name="Keita Shimizu" userId="a8208833-ebd3-4774-b506-484047f210d3" providerId="ADAL" clId="{79143487-56D1-4254-9EB6-35504FB414A1}" dt="2025-07-09T11:25:15.848" v="21598" actId="20577"/>
          <ac:spMkLst>
            <pc:docMk/>
            <pc:sldMk cId="3826326401" sldId="2123258761"/>
            <ac:spMk id="6" creationId="{95FD5311-2351-EABB-9544-0288D167724B}"/>
          </ac:spMkLst>
        </pc:spChg>
        <pc:spChg chg="add mod">
          <ac:chgData name="Keita Shimizu" userId="a8208833-ebd3-4774-b506-484047f210d3" providerId="ADAL" clId="{79143487-56D1-4254-9EB6-35504FB414A1}" dt="2025-07-10T01:38:51.335" v="24405" actId="403"/>
          <ac:spMkLst>
            <pc:docMk/>
            <pc:sldMk cId="3826326401" sldId="2123258761"/>
            <ac:spMk id="7" creationId="{CE5DC519-B2AF-C26B-8640-3FAF87E0BA94}"/>
          </ac:spMkLst>
        </pc:spChg>
        <pc:spChg chg="add del mod">
          <ac:chgData name="Keita Shimizu" userId="a8208833-ebd3-4774-b506-484047f210d3" providerId="ADAL" clId="{79143487-56D1-4254-9EB6-35504FB414A1}" dt="2025-07-09T11:31:25.838" v="22525" actId="478"/>
          <ac:spMkLst>
            <pc:docMk/>
            <pc:sldMk cId="3826326401" sldId="2123258761"/>
            <ac:spMk id="8" creationId="{872471C5-870C-A9DA-3FDD-3F0A2613C120}"/>
          </ac:spMkLst>
        </pc:spChg>
        <pc:spChg chg="add mod">
          <ac:chgData name="Keita Shimizu" userId="a8208833-ebd3-4774-b506-484047f210d3" providerId="ADAL" clId="{79143487-56D1-4254-9EB6-35504FB414A1}" dt="2025-07-09T11:31:23.180" v="22524"/>
          <ac:spMkLst>
            <pc:docMk/>
            <pc:sldMk cId="3826326401" sldId="2123258761"/>
            <ac:spMk id="9" creationId="{8465F2B8-DB6E-B8CD-B26B-9BFF26CC529A}"/>
          </ac:spMkLst>
        </pc:spChg>
        <pc:spChg chg="add mod">
          <ac:chgData name="Keita Shimizu" userId="a8208833-ebd3-4774-b506-484047f210d3" providerId="ADAL" clId="{79143487-56D1-4254-9EB6-35504FB414A1}" dt="2025-07-10T03:18:37.130" v="25224" actId="1037"/>
          <ac:spMkLst>
            <pc:docMk/>
            <pc:sldMk cId="3826326401" sldId="2123258761"/>
            <ac:spMk id="10" creationId="{091FDFE9-5D2E-E067-DC35-F3F82FC5CE0C}"/>
          </ac:spMkLst>
        </pc:spChg>
        <pc:spChg chg="add mod">
          <ac:chgData name="Keita Shimizu" userId="a8208833-ebd3-4774-b506-484047f210d3" providerId="ADAL" clId="{79143487-56D1-4254-9EB6-35504FB414A1}" dt="2025-07-10T03:19:13.660" v="25225" actId="1076"/>
          <ac:spMkLst>
            <pc:docMk/>
            <pc:sldMk cId="3826326401" sldId="2123258761"/>
            <ac:spMk id="11" creationId="{CC6E58E1-0C2E-9FC2-0D03-573F4F019F2F}"/>
          </ac:spMkLst>
        </pc:spChg>
      </pc:sldChg>
      <pc:sldChg chg="addSp delSp modSp new mod">
        <pc:chgData name="Keita Shimizu" userId="a8208833-ebd3-4774-b506-484047f210d3" providerId="ADAL" clId="{79143487-56D1-4254-9EB6-35504FB414A1}" dt="2025-07-10T01:29:54.818" v="24013" actId="1076"/>
        <pc:sldMkLst>
          <pc:docMk/>
          <pc:sldMk cId="4269046063" sldId="2123258762"/>
        </pc:sldMkLst>
        <pc:spChg chg="mod">
          <ac:chgData name="Keita Shimizu" userId="a8208833-ebd3-4774-b506-484047f210d3" providerId="ADAL" clId="{79143487-56D1-4254-9EB6-35504FB414A1}" dt="2025-07-09T11:16:17.300" v="21549" actId="20577"/>
          <ac:spMkLst>
            <pc:docMk/>
            <pc:sldMk cId="4269046063" sldId="2123258762"/>
            <ac:spMk id="2" creationId="{450B6EBB-9FFE-826F-5A2C-2AB1D805DB31}"/>
          </ac:spMkLst>
        </pc:spChg>
        <pc:spChg chg="del mod">
          <ac:chgData name="Keita Shimizu" userId="a8208833-ebd3-4774-b506-484047f210d3" providerId="ADAL" clId="{79143487-56D1-4254-9EB6-35504FB414A1}" dt="2025-07-09T07:39:05.140" v="19941" actId="478"/>
          <ac:spMkLst>
            <pc:docMk/>
            <pc:sldMk cId="4269046063" sldId="2123258762"/>
            <ac:spMk id="3" creationId="{72833CAE-7B20-589B-745E-DE1942598C6E}"/>
          </ac:spMkLst>
        </pc:spChg>
        <pc:spChg chg="mod">
          <ac:chgData name="Keita Shimizu" userId="a8208833-ebd3-4774-b506-484047f210d3" providerId="ADAL" clId="{79143487-56D1-4254-9EB6-35504FB414A1}" dt="2025-07-09T10:12:56.865" v="20964" actId="20577"/>
          <ac:spMkLst>
            <pc:docMk/>
            <pc:sldMk cId="4269046063" sldId="2123258762"/>
            <ac:spMk id="5" creationId="{D60F2500-241F-E0D8-94F8-B4635860D0C1}"/>
          </ac:spMkLst>
        </pc:spChg>
        <pc:spChg chg="add mod">
          <ac:chgData name="Keita Shimizu" userId="a8208833-ebd3-4774-b506-484047f210d3" providerId="ADAL" clId="{79143487-56D1-4254-9EB6-35504FB414A1}" dt="2025-07-09T07:38:38.839" v="19908" actId="1076"/>
          <ac:spMkLst>
            <pc:docMk/>
            <pc:sldMk cId="4269046063" sldId="2123258762"/>
            <ac:spMk id="7" creationId="{0DE60E16-FB94-F714-4D30-8C3F3B2CB0F6}"/>
          </ac:spMkLst>
        </pc:spChg>
        <pc:spChg chg="add mod">
          <ac:chgData name="Keita Shimizu" userId="a8208833-ebd3-4774-b506-484047f210d3" providerId="ADAL" clId="{79143487-56D1-4254-9EB6-35504FB414A1}" dt="2025-07-09T07:40:52.666" v="20067" actId="1076"/>
          <ac:spMkLst>
            <pc:docMk/>
            <pc:sldMk cId="4269046063" sldId="2123258762"/>
            <ac:spMk id="10" creationId="{4C57BC61-867E-7F80-3697-211D7EA3967B}"/>
          </ac:spMkLst>
        </pc:spChg>
        <pc:spChg chg="add mod">
          <ac:chgData name="Keita Shimizu" userId="a8208833-ebd3-4774-b506-484047f210d3" providerId="ADAL" clId="{79143487-56D1-4254-9EB6-35504FB414A1}" dt="2025-07-10T01:29:54.818" v="24013" actId="1076"/>
          <ac:spMkLst>
            <pc:docMk/>
            <pc:sldMk cId="4269046063" sldId="2123258762"/>
            <ac:spMk id="11" creationId="{1A876869-7D07-2DAA-F915-43E604A19BC7}"/>
          </ac:spMkLst>
        </pc:spChg>
        <pc:spChg chg="add del mod">
          <ac:chgData name="Keita Shimizu" userId="a8208833-ebd3-4774-b506-484047f210d3" providerId="ADAL" clId="{79143487-56D1-4254-9EB6-35504FB414A1}" dt="2025-07-09T10:12:44.807" v="20892" actId="478"/>
          <ac:spMkLst>
            <pc:docMk/>
            <pc:sldMk cId="4269046063" sldId="2123258762"/>
            <ac:spMk id="16" creationId="{DE26F808-CFB4-2393-947C-9FCE17ADEDAA}"/>
          </ac:spMkLst>
        </pc:spChg>
        <pc:picChg chg="add mod">
          <ac:chgData name="Keita Shimizu" userId="a8208833-ebd3-4774-b506-484047f210d3" providerId="ADAL" clId="{79143487-56D1-4254-9EB6-35504FB414A1}" dt="2025-07-09T07:40:47.237" v="20066" actId="1076"/>
          <ac:picMkLst>
            <pc:docMk/>
            <pc:sldMk cId="4269046063" sldId="2123258762"/>
            <ac:picMk id="9" creationId="{00E8051F-8AD5-9956-426A-846C03F7FB44}"/>
          </ac:picMkLst>
        </pc:picChg>
        <pc:picChg chg="add mod">
          <ac:chgData name="Keita Shimizu" userId="a8208833-ebd3-4774-b506-484047f210d3" providerId="ADAL" clId="{79143487-56D1-4254-9EB6-35504FB414A1}" dt="2025-07-09T07:40:39.269" v="20063" actId="14100"/>
          <ac:picMkLst>
            <pc:docMk/>
            <pc:sldMk cId="4269046063" sldId="2123258762"/>
            <ac:picMk id="13" creationId="{305C8C25-94DE-2863-DB66-9C15B1F866C7}"/>
          </ac:picMkLst>
        </pc:picChg>
        <pc:picChg chg="add del mod">
          <ac:chgData name="Keita Shimizu" userId="a8208833-ebd3-4774-b506-484047f210d3" providerId="ADAL" clId="{79143487-56D1-4254-9EB6-35504FB414A1}" dt="2025-07-09T10:12:42.898" v="20890" actId="478"/>
          <ac:picMkLst>
            <pc:docMk/>
            <pc:sldMk cId="4269046063" sldId="2123258762"/>
            <ac:picMk id="15" creationId="{944C15DD-D86B-8263-5FAC-F868153953AC}"/>
          </ac:picMkLst>
        </pc:picChg>
      </pc:sldChg>
      <pc:sldChg chg="addSp modSp add mod">
        <pc:chgData name="Keita Shimizu" userId="a8208833-ebd3-4774-b506-484047f210d3" providerId="ADAL" clId="{79143487-56D1-4254-9EB6-35504FB414A1}" dt="2025-07-09T08:27:46.750" v="20504" actId="20577"/>
        <pc:sldMkLst>
          <pc:docMk/>
          <pc:sldMk cId="4268134902" sldId="2123258763"/>
        </pc:sldMkLst>
        <pc:spChg chg="add mod">
          <ac:chgData name="Keita Shimizu" userId="a8208833-ebd3-4774-b506-484047f210d3" providerId="ADAL" clId="{79143487-56D1-4254-9EB6-35504FB414A1}" dt="2025-07-09T08:26:17.191" v="20306" actId="20577"/>
          <ac:spMkLst>
            <pc:docMk/>
            <pc:sldMk cId="4268134902" sldId="2123258763"/>
            <ac:spMk id="3" creationId="{19AE0722-A261-7448-3F6C-9812AEEEF442}"/>
          </ac:spMkLst>
        </pc:spChg>
        <pc:spChg chg="add mod">
          <ac:chgData name="Keita Shimizu" userId="a8208833-ebd3-4774-b506-484047f210d3" providerId="ADAL" clId="{79143487-56D1-4254-9EB6-35504FB414A1}" dt="2025-07-09T08:27:22.656" v="20390" actId="1076"/>
          <ac:spMkLst>
            <pc:docMk/>
            <pc:sldMk cId="4268134902" sldId="2123258763"/>
            <ac:spMk id="4" creationId="{B22D43F8-A0E7-3793-8D7E-1ED26BC06EA9}"/>
          </ac:spMkLst>
        </pc:spChg>
        <pc:spChg chg="add mod">
          <ac:chgData name="Keita Shimizu" userId="a8208833-ebd3-4774-b506-484047f210d3" providerId="ADAL" clId="{79143487-56D1-4254-9EB6-35504FB414A1}" dt="2025-07-09T08:27:46.750" v="20504" actId="20577"/>
          <ac:spMkLst>
            <pc:docMk/>
            <pc:sldMk cId="4268134902" sldId="2123258763"/>
            <ac:spMk id="14" creationId="{E010CF99-F91A-41CC-5875-228BDDC261C0}"/>
          </ac:spMkLst>
        </pc:spChg>
        <pc:picChg chg="add mod">
          <ac:chgData name="Keita Shimizu" userId="a8208833-ebd3-4774-b506-484047f210d3" providerId="ADAL" clId="{79143487-56D1-4254-9EB6-35504FB414A1}" dt="2025-07-09T08:27:15.658" v="20388" actId="1076"/>
          <ac:picMkLst>
            <pc:docMk/>
            <pc:sldMk cId="4268134902" sldId="2123258763"/>
            <ac:picMk id="13" creationId="{2B446E66-5663-C397-2634-0FD412C515CC}"/>
          </ac:picMkLst>
        </pc:picChg>
      </pc:sldChg>
      <pc:sldChg chg="new del">
        <pc:chgData name="Keita Shimizu" userId="a8208833-ebd3-4774-b506-484047f210d3" providerId="ADAL" clId="{79143487-56D1-4254-9EB6-35504FB414A1}" dt="2025-07-09T10:00:58.650" v="20734" actId="680"/>
        <pc:sldMkLst>
          <pc:docMk/>
          <pc:sldMk cId="1446715925" sldId="2123258764"/>
        </pc:sldMkLst>
      </pc:sldChg>
      <pc:sldChg chg="addSp delSp modSp add mod">
        <pc:chgData name="Keita Shimizu" userId="a8208833-ebd3-4774-b506-484047f210d3" providerId="ADAL" clId="{79143487-56D1-4254-9EB6-35504FB414A1}" dt="2025-07-10T01:28:54.219" v="24009" actId="14100"/>
        <pc:sldMkLst>
          <pc:docMk/>
          <pc:sldMk cId="2711343522" sldId="2123258764"/>
        </pc:sldMkLst>
        <pc:spChg chg="mod">
          <ac:chgData name="Keita Shimizu" userId="a8208833-ebd3-4774-b506-484047f210d3" providerId="ADAL" clId="{79143487-56D1-4254-9EB6-35504FB414A1}" dt="2025-07-10T01:28:54.219" v="24009" actId="14100"/>
          <ac:spMkLst>
            <pc:docMk/>
            <pc:sldMk cId="2711343522" sldId="2123258764"/>
            <ac:spMk id="2" creationId="{D600E30D-0360-9A42-0BA4-E419670C3D19}"/>
          </ac:spMkLst>
        </pc:spChg>
        <pc:spChg chg="add del mod">
          <ac:chgData name="Keita Shimizu" userId="a8208833-ebd3-4774-b506-484047f210d3" providerId="ADAL" clId="{79143487-56D1-4254-9EB6-35504FB414A1}" dt="2025-07-09T11:11:28.318" v="21447" actId="478"/>
          <ac:spMkLst>
            <pc:docMk/>
            <pc:sldMk cId="2711343522" sldId="2123258764"/>
            <ac:spMk id="3" creationId="{80ADA133-082E-6D31-F6FB-873EAD001C49}"/>
          </ac:spMkLst>
        </pc:spChg>
        <pc:spChg chg="mod">
          <ac:chgData name="Keita Shimizu" userId="a8208833-ebd3-4774-b506-484047f210d3" providerId="ADAL" clId="{79143487-56D1-4254-9EB6-35504FB414A1}" dt="2025-07-09T11:16:07.794" v="21538" actId="20577"/>
          <ac:spMkLst>
            <pc:docMk/>
            <pc:sldMk cId="2711343522" sldId="2123258764"/>
            <ac:spMk id="5" creationId="{FEC4EB00-9BB9-4BB0-6224-083799BE72B4}"/>
          </ac:spMkLst>
        </pc:spChg>
        <pc:spChg chg="add mod">
          <ac:chgData name="Keita Shimizu" userId="a8208833-ebd3-4774-b506-484047f210d3" providerId="ADAL" clId="{79143487-56D1-4254-9EB6-35504FB414A1}" dt="2025-07-10T01:28:42.053" v="24008" actId="20577"/>
          <ac:spMkLst>
            <pc:docMk/>
            <pc:sldMk cId="2711343522" sldId="2123258764"/>
            <ac:spMk id="6" creationId="{C4D9E97A-6921-78E2-E041-91B2BA53F02F}"/>
          </ac:spMkLst>
        </pc:spChg>
        <pc:spChg chg="del">
          <ac:chgData name="Keita Shimizu" userId="a8208833-ebd3-4774-b506-484047f210d3" providerId="ADAL" clId="{79143487-56D1-4254-9EB6-35504FB414A1}" dt="2025-07-09T10:12:34.657" v="20887" actId="478"/>
          <ac:spMkLst>
            <pc:docMk/>
            <pc:sldMk cId="2711343522" sldId="2123258764"/>
            <ac:spMk id="7" creationId="{12E6D8EC-89C3-FE5D-F26D-3177078B6AC2}"/>
          </ac:spMkLst>
        </pc:spChg>
        <pc:spChg chg="del">
          <ac:chgData name="Keita Shimizu" userId="a8208833-ebd3-4774-b506-484047f210d3" providerId="ADAL" clId="{79143487-56D1-4254-9EB6-35504FB414A1}" dt="2025-07-09T10:12:34.657" v="20887" actId="478"/>
          <ac:spMkLst>
            <pc:docMk/>
            <pc:sldMk cId="2711343522" sldId="2123258764"/>
            <ac:spMk id="10" creationId="{31F96DB6-FF0B-45D1-4DBC-B1454FECF36B}"/>
          </ac:spMkLst>
        </pc:spChg>
        <pc:spChg chg="del">
          <ac:chgData name="Keita Shimizu" userId="a8208833-ebd3-4774-b506-484047f210d3" providerId="ADAL" clId="{79143487-56D1-4254-9EB6-35504FB414A1}" dt="2025-07-09T10:12:34.657" v="20887" actId="478"/>
          <ac:spMkLst>
            <pc:docMk/>
            <pc:sldMk cId="2711343522" sldId="2123258764"/>
            <ac:spMk id="11" creationId="{4515B194-D512-20D3-4278-1F75E64455E1}"/>
          </ac:spMkLst>
        </pc:spChg>
        <pc:spChg chg="add del mod">
          <ac:chgData name="Keita Shimizu" userId="a8208833-ebd3-4774-b506-484047f210d3" providerId="ADAL" clId="{79143487-56D1-4254-9EB6-35504FB414A1}" dt="2025-07-10T01:28:39.013" v="24000" actId="20577"/>
          <ac:spMkLst>
            <pc:docMk/>
            <pc:sldMk cId="2711343522" sldId="2123258764"/>
            <ac:spMk id="16" creationId="{E4089619-24CE-0F5D-E4A2-95113B736935}"/>
          </ac:spMkLst>
        </pc:spChg>
        <pc:picChg chg="del">
          <ac:chgData name="Keita Shimizu" userId="a8208833-ebd3-4774-b506-484047f210d3" providerId="ADAL" clId="{79143487-56D1-4254-9EB6-35504FB414A1}" dt="2025-07-09T10:12:34.657" v="20887" actId="478"/>
          <ac:picMkLst>
            <pc:docMk/>
            <pc:sldMk cId="2711343522" sldId="2123258764"/>
            <ac:picMk id="9" creationId="{23814ED7-3D84-7338-BC6A-2AD1694E5659}"/>
          </ac:picMkLst>
        </pc:picChg>
        <pc:picChg chg="add mod">
          <ac:chgData name="Keita Shimizu" userId="a8208833-ebd3-4774-b506-484047f210d3" providerId="ADAL" clId="{79143487-56D1-4254-9EB6-35504FB414A1}" dt="2025-07-09T11:13:44.899" v="21467" actId="14100"/>
          <ac:picMkLst>
            <pc:docMk/>
            <pc:sldMk cId="2711343522" sldId="2123258764"/>
            <ac:picMk id="12" creationId="{90AF2658-B409-14AC-A64A-D06242FCB088}"/>
          </ac:picMkLst>
        </pc:picChg>
        <pc:picChg chg="del">
          <ac:chgData name="Keita Shimizu" userId="a8208833-ebd3-4774-b506-484047f210d3" providerId="ADAL" clId="{79143487-56D1-4254-9EB6-35504FB414A1}" dt="2025-07-09T10:12:34.657" v="20887" actId="478"/>
          <ac:picMkLst>
            <pc:docMk/>
            <pc:sldMk cId="2711343522" sldId="2123258764"/>
            <ac:picMk id="13" creationId="{FBB96E9A-0FBE-B087-F5CC-CEB7765D7544}"/>
          </ac:picMkLst>
        </pc:picChg>
        <pc:picChg chg="mod">
          <ac:chgData name="Keita Shimizu" userId="a8208833-ebd3-4774-b506-484047f210d3" providerId="ADAL" clId="{79143487-56D1-4254-9EB6-35504FB414A1}" dt="2025-07-09T10:12:38.174" v="20888" actId="1076"/>
          <ac:picMkLst>
            <pc:docMk/>
            <pc:sldMk cId="2711343522" sldId="2123258764"/>
            <ac:picMk id="15" creationId="{459432C5-EECC-547D-F261-6D5DCCFC8778}"/>
          </ac:picMkLst>
        </pc:picChg>
      </pc:sldChg>
      <pc:sldChg chg="addSp delSp modSp add mod">
        <pc:chgData name="Keita Shimizu" userId="a8208833-ebd3-4774-b506-484047f210d3" providerId="ADAL" clId="{79143487-56D1-4254-9EB6-35504FB414A1}" dt="2025-07-10T01:30:08.728" v="24014" actId="14100"/>
        <pc:sldMkLst>
          <pc:docMk/>
          <pc:sldMk cId="99462920" sldId="2123258765"/>
        </pc:sldMkLst>
        <pc:spChg chg="mod">
          <ac:chgData name="Keita Shimizu" userId="a8208833-ebd3-4774-b506-484047f210d3" providerId="ADAL" clId="{79143487-56D1-4254-9EB6-35504FB414A1}" dt="2025-07-09T10:14:08.453" v="21005" actId="20577"/>
          <ac:spMkLst>
            <pc:docMk/>
            <pc:sldMk cId="99462920" sldId="2123258765"/>
            <ac:spMk id="2" creationId="{706C1E7B-CDA8-3BA1-F274-E25C9D2E973F}"/>
          </ac:spMkLst>
        </pc:spChg>
        <pc:spChg chg="mod">
          <ac:chgData name="Keita Shimizu" userId="a8208833-ebd3-4774-b506-484047f210d3" providerId="ADAL" clId="{79143487-56D1-4254-9EB6-35504FB414A1}" dt="2025-07-09T11:16:24.013" v="21551" actId="20577"/>
          <ac:spMkLst>
            <pc:docMk/>
            <pc:sldMk cId="99462920" sldId="2123258765"/>
            <ac:spMk id="5" creationId="{3B761129-EF60-535D-3888-B72F91E32E58}"/>
          </ac:spMkLst>
        </pc:spChg>
        <pc:spChg chg="add mod">
          <ac:chgData name="Keita Shimizu" userId="a8208833-ebd3-4774-b506-484047f210d3" providerId="ADAL" clId="{79143487-56D1-4254-9EB6-35504FB414A1}" dt="2025-07-09T10:14:42.946" v="21058" actId="1036"/>
          <ac:spMkLst>
            <pc:docMk/>
            <pc:sldMk cId="99462920" sldId="2123258765"/>
            <ac:spMk id="7" creationId="{8579A07F-858E-886F-DDCF-2EED36EC3BF6}"/>
          </ac:spMkLst>
        </pc:spChg>
        <pc:spChg chg="add mod">
          <ac:chgData name="Keita Shimizu" userId="a8208833-ebd3-4774-b506-484047f210d3" providerId="ADAL" clId="{79143487-56D1-4254-9EB6-35504FB414A1}" dt="2025-07-10T01:28:27.329" v="23965" actId="6549"/>
          <ac:spMkLst>
            <pc:docMk/>
            <pc:sldMk cId="99462920" sldId="2123258765"/>
            <ac:spMk id="8" creationId="{1BF4F375-8F1A-47FD-D8DD-F5DABF77C04C}"/>
          </ac:spMkLst>
        </pc:spChg>
        <pc:spChg chg="add mod">
          <ac:chgData name="Keita Shimizu" userId="a8208833-ebd3-4774-b506-484047f210d3" providerId="ADAL" clId="{79143487-56D1-4254-9EB6-35504FB414A1}" dt="2025-07-09T10:15:16.964" v="21109" actId="14100"/>
          <ac:spMkLst>
            <pc:docMk/>
            <pc:sldMk cId="99462920" sldId="2123258765"/>
            <ac:spMk id="9" creationId="{E2AA71BB-CB90-BB17-24E9-FC5CF31DFBCD}"/>
          </ac:spMkLst>
        </pc:spChg>
        <pc:spChg chg="add mod">
          <ac:chgData name="Keita Shimizu" userId="a8208833-ebd3-4774-b506-484047f210d3" providerId="ADAL" clId="{79143487-56D1-4254-9EB6-35504FB414A1}" dt="2025-07-10T01:30:08.728" v="24014" actId="14100"/>
          <ac:spMkLst>
            <pc:docMk/>
            <pc:sldMk cId="99462920" sldId="2123258765"/>
            <ac:spMk id="12" creationId="{17B1B7E8-9F18-0E13-B5BB-16699BACC03E}"/>
          </ac:spMkLst>
        </pc:spChg>
        <pc:spChg chg="add mod">
          <ac:chgData name="Keita Shimizu" userId="a8208833-ebd3-4774-b506-484047f210d3" providerId="ADAL" clId="{79143487-56D1-4254-9EB6-35504FB414A1}" dt="2025-07-10T01:28:21.331" v="23953"/>
          <ac:spMkLst>
            <pc:docMk/>
            <pc:sldMk cId="99462920" sldId="2123258765"/>
            <ac:spMk id="13" creationId="{42CF863B-6571-DFB2-982F-190A4D3BDE2B}"/>
          </ac:spMkLst>
        </pc:spChg>
        <pc:spChg chg="del mod">
          <ac:chgData name="Keita Shimizu" userId="a8208833-ebd3-4774-b506-484047f210d3" providerId="ADAL" clId="{79143487-56D1-4254-9EB6-35504FB414A1}" dt="2025-07-09T10:16:10.135" v="21146" actId="478"/>
          <ac:spMkLst>
            <pc:docMk/>
            <pc:sldMk cId="99462920" sldId="2123258765"/>
            <ac:spMk id="16" creationId="{01D37AF9-0AEB-7660-CD0E-A802D472641A}"/>
          </ac:spMkLst>
        </pc:spChg>
        <pc:picChg chg="add mod">
          <ac:chgData name="Keita Shimizu" userId="a8208833-ebd3-4774-b506-484047f210d3" providerId="ADAL" clId="{79143487-56D1-4254-9EB6-35504FB414A1}" dt="2025-07-09T10:14:34.654" v="21054" actId="1076"/>
          <ac:picMkLst>
            <pc:docMk/>
            <pc:sldMk cId="99462920" sldId="2123258765"/>
            <ac:picMk id="6" creationId="{B8157B1B-AEFA-8A10-B1FC-B005E26E45C6}"/>
          </ac:picMkLst>
        </pc:picChg>
        <pc:picChg chg="add mod">
          <ac:chgData name="Keita Shimizu" userId="a8208833-ebd3-4774-b506-484047f210d3" providerId="ADAL" clId="{79143487-56D1-4254-9EB6-35504FB414A1}" dt="2025-07-09T10:15:46.182" v="21114" actId="1076"/>
          <ac:picMkLst>
            <pc:docMk/>
            <pc:sldMk cId="99462920" sldId="2123258765"/>
            <ac:picMk id="11" creationId="{3BEE1DCC-164E-BDF4-8A55-8FFE260D3BD2}"/>
          </ac:picMkLst>
        </pc:picChg>
        <pc:picChg chg="del">
          <ac:chgData name="Keita Shimizu" userId="a8208833-ebd3-4774-b506-484047f210d3" providerId="ADAL" clId="{79143487-56D1-4254-9EB6-35504FB414A1}" dt="2025-07-09T10:13:46.930" v="20966" actId="478"/>
          <ac:picMkLst>
            <pc:docMk/>
            <pc:sldMk cId="99462920" sldId="2123258765"/>
            <ac:picMk id="15" creationId="{881662BE-2C92-07A5-ECAB-5FD509589241}"/>
          </ac:picMkLst>
        </pc:picChg>
      </pc:sldChg>
      <pc:sldChg chg="addSp delSp modSp add mod">
        <pc:chgData name="Keita Shimizu" userId="a8208833-ebd3-4774-b506-484047f210d3" providerId="ADAL" clId="{79143487-56D1-4254-9EB6-35504FB414A1}" dt="2025-07-10T01:31:25.219" v="24188" actId="20577"/>
        <pc:sldMkLst>
          <pc:docMk/>
          <pc:sldMk cId="1299900966" sldId="2123258766"/>
        </pc:sldMkLst>
        <pc:spChg chg="mod">
          <ac:chgData name="Keita Shimizu" userId="a8208833-ebd3-4774-b506-484047f210d3" providerId="ADAL" clId="{79143487-56D1-4254-9EB6-35504FB414A1}" dt="2025-07-09T10:16:01.961" v="21144" actId="20577"/>
          <ac:spMkLst>
            <pc:docMk/>
            <pc:sldMk cId="1299900966" sldId="2123258766"/>
            <ac:spMk id="2" creationId="{04678107-E504-C660-8B59-0EBE55151345}"/>
          </ac:spMkLst>
        </pc:spChg>
        <pc:spChg chg="mod">
          <ac:chgData name="Keita Shimizu" userId="a8208833-ebd3-4774-b506-484047f210d3" providerId="ADAL" clId="{79143487-56D1-4254-9EB6-35504FB414A1}" dt="2025-07-09T11:16:27.328" v="21553" actId="20577"/>
          <ac:spMkLst>
            <pc:docMk/>
            <pc:sldMk cId="1299900966" sldId="2123258766"/>
            <ac:spMk id="5" creationId="{06D195BC-92BE-FAD6-F43A-E61A0C1323E0}"/>
          </ac:spMkLst>
        </pc:spChg>
        <pc:spChg chg="del">
          <ac:chgData name="Keita Shimizu" userId="a8208833-ebd3-4774-b506-484047f210d3" providerId="ADAL" clId="{79143487-56D1-4254-9EB6-35504FB414A1}" dt="2025-07-09T10:17:28.217" v="21189" actId="478"/>
          <ac:spMkLst>
            <pc:docMk/>
            <pc:sldMk cId="1299900966" sldId="2123258766"/>
            <ac:spMk id="7" creationId="{43426DAD-8A68-E1CA-BD95-8010E8142B0B}"/>
          </ac:spMkLst>
        </pc:spChg>
        <pc:spChg chg="del">
          <ac:chgData name="Keita Shimizu" userId="a8208833-ebd3-4774-b506-484047f210d3" providerId="ADAL" clId="{79143487-56D1-4254-9EB6-35504FB414A1}" dt="2025-07-09T10:17:28.217" v="21189" actId="478"/>
          <ac:spMkLst>
            <pc:docMk/>
            <pc:sldMk cId="1299900966" sldId="2123258766"/>
            <ac:spMk id="8" creationId="{E2A08CED-7030-39C1-4B2C-D72AC4DA5211}"/>
          </ac:spMkLst>
        </pc:spChg>
        <pc:spChg chg="del">
          <ac:chgData name="Keita Shimizu" userId="a8208833-ebd3-4774-b506-484047f210d3" providerId="ADAL" clId="{79143487-56D1-4254-9EB6-35504FB414A1}" dt="2025-07-09T10:17:28.217" v="21189" actId="478"/>
          <ac:spMkLst>
            <pc:docMk/>
            <pc:sldMk cId="1299900966" sldId="2123258766"/>
            <ac:spMk id="9" creationId="{661A9BAF-BDAA-5B20-11AB-45ED8488ACFF}"/>
          </ac:spMkLst>
        </pc:spChg>
        <pc:spChg chg="add mod">
          <ac:chgData name="Keita Shimizu" userId="a8208833-ebd3-4774-b506-484047f210d3" providerId="ADAL" clId="{79143487-56D1-4254-9EB6-35504FB414A1}" dt="2025-07-10T01:31:25.219" v="24188" actId="20577"/>
          <ac:spMkLst>
            <pc:docMk/>
            <pc:sldMk cId="1299900966" sldId="2123258766"/>
            <ac:spMk id="14" creationId="{3E5E8C6D-2DF5-06C9-FFB4-CE6B6993C311}"/>
          </ac:spMkLst>
        </pc:spChg>
        <pc:spChg chg="add mod">
          <ac:chgData name="Keita Shimizu" userId="a8208833-ebd3-4774-b506-484047f210d3" providerId="ADAL" clId="{79143487-56D1-4254-9EB6-35504FB414A1}" dt="2025-07-10T01:30:53.162" v="24073" actId="14100"/>
          <ac:spMkLst>
            <pc:docMk/>
            <pc:sldMk cId="1299900966" sldId="2123258766"/>
            <ac:spMk id="15" creationId="{DCE59720-8813-703D-6B52-0A3FD4D19AC4}"/>
          </ac:spMkLst>
        </pc:spChg>
        <pc:spChg chg="del">
          <ac:chgData name="Keita Shimizu" userId="a8208833-ebd3-4774-b506-484047f210d3" providerId="ADAL" clId="{79143487-56D1-4254-9EB6-35504FB414A1}" dt="2025-07-09T10:16:06.498" v="21145" actId="478"/>
          <ac:spMkLst>
            <pc:docMk/>
            <pc:sldMk cId="1299900966" sldId="2123258766"/>
            <ac:spMk id="16" creationId="{82DCC7C7-C5DC-2320-EC02-AD21D7AC72FB}"/>
          </ac:spMkLst>
        </pc:spChg>
        <pc:picChg chg="del">
          <ac:chgData name="Keita Shimizu" userId="a8208833-ebd3-4774-b506-484047f210d3" providerId="ADAL" clId="{79143487-56D1-4254-9EB6-35504FB414A1}" dt="2025-07-09T10:17:28.217" v="21189" actId="478"/>
          <ac:picMkLst>
            <pc:docMk/>
            <pc:sldMk cId="1299900966" sldId="2123258766"/>
            <ac:picMk id="6" creationId="{483E4F3C-1740-CD5D-D8CC-C8D21B5B6C20}"/>
          </ac:picMkLst>
        </pc:picChg>
        <pc:picChg chg="add mod">
          <ac:chgData name="Keita Shimizu" userId="a8208833-ebd3-4774-b506-484047f210d3" providerId="ADAL" clId="{79143487-56D1-4254-9EB6-35504FB414A1}" dt="2025-07-10T01:30:45.552" v="24071" actId="1076"/>
          <ac:picMkLst>
            <pc:docMk/>
            <pc:sldMk cId="1299900966" sldId="2123258766"/>
            <ac:picMk id="10" creationId="{325158DA-5C64-BB0B-4E81-A979702D60D0}"/>
          </ac:picMkLst>
        </pc:picChg>
        <pc:picChg chg="del">
          <ac:chgData name="Keita Shimizu" userId="a8208833-ebd3-4774-b506-484047f210d3" providerId="ADAL" clId="{79143487-56D1-4254-9EB6-35504FB414A1}" dt="2025-07-09T10:17:36.801" v="21194" actId="478"/>
          <ac:picMkLst>
            <pc:docMk/>
            <pc:sldMk cId="1299900966" sldId="2123258766"/>
            <ac:picMk id="11" creationId="{32AC0245-20F1-66F2-2D4C-611A95A74513}"/>
          </ac:picMkLst>
        </pc:picChg>
        <pc:picChg chg="add del">
          <ac:chgData name="Keita Shimizu" userId="a8208833-ebd3-4774-b506-484047f210d3" providerId="ADAL" clId="{79143487-56D1-4254-9EB6-35504FB414A1}" dt="2025-07-09T10:57:37.016" v="21382" actId="22"/>
          <ac:picMkLst>
            <pc:docMk/>
            <pc:sldMk cId="1299900966" sldId="2123258766"/>
            <ac:picMk id="13" creationId="{AFDA5B7B-01FA-7DE3-BD5F-7E2324AA5695}"/>
          </ac:picMkLst>
        </pc:picChg>
      </pc:sldChg>
      <pc:sldChg chg="addSp delSp modSp add mod">
        <pc:chgData name="Keita Shimizu" userId="a8208833-ebd3-4774-b506-484047f210d3" providerId="ADAL" clId="{79143487-56D1-4254-9EB6-35504FB414A1}" dt="2025-07-10T01:32:42.310" v="24315" actId="1076"/>
        <pc:sldMkLst>
          <pc:docMk/>
          <pc:sldMk cId="1945897306" sldId="2123258767"/>
        </pc:sldMkLst>
        <pc:spChg chg="mod">
          <ac:chgData name="Keita Shimizu" userId="a8208833-ebd3-4774-b506-484047f210d3" providerId="ADAL" clId="{79143487-56D1-4254-9EB6-35504FB414A1}" dt="2025-07-09T10:43:42.772" v="21220" actId="20577"/>
          <ac:spMkLst>
            <pc:docMk/>
            <pc:sldMk cId="1945897306" sldId="2123258767"/>
            <ac:spMk id="2" creationId="{4225941F-825F-F96D-0830-FE3A12E1C858}"/>
          </ac:spMkLst>
        </pc:spChg>
        <pc:spChg chg="mod">
          <ac:chgData name="Keita Shimizu" userId="a8208833-ebd3-4774-b506-484047f210d3" providerId="ADAL" clId="{79143487-56D1-4254-9EB6-35504FB414A1}" dt="2025-07-09T11:16:30.774" v="21555" actId="20577"/>
          <ac:spMkLst>
            <pc:docMk/>
            <pc:sldMk cId="1945897306" sldId="2123258767"/>
            <ac:spMk id="5" creationId="{6A509B52-6BA3-3887-2034-90CA009774CA}"/>
          </ac:spMkLst>
        </pc:spChg>
        <pc:spChg chg="add mod">
          <ac:chgData name="Keita Shimizu" userId="a8208833-ebd3-4774-b506-484047f210d3" providerId="ADAL" clId="{79143487-56D1-4254-9EB6-35504FB414A1}" dt="2025-07-10T01:32:42.310" v="24315" actId="1076"/>
          <ac:spMkLst>
            <pc:docMk/>
            <pc:sldMk cId="1945897306" sldId="2123258767"/>
            <ac:spMk id="9" creationId="{6A062A5B-B2F6-B9AE-D926-FF68E75B0546}"/>
          </ac:spMkLst>
        </pc:spChg>
        <pc:spChg chg="add mod">
          <ac:chgData name="Keita Shimizu" userId="a8208833-ebd3-4774-b506-484047f210d3" providerId="ADAL" clId="{79143487-56D1-4254-9EB6-35504FB414A1}" dt="2025-07-09T10:58:18.529" v="21404" actId="14100"/>
          <ac:spMkLst>
            <pc:docMk/>
            <pc:sldMk cId="1945897306" sldId="2123258767"/>
            <ac:spMk id="13" creationId="{DDC2CDFE-7D6B-893D-0757-79CB1F2C52D9}"/>
          </ac:spMkLst>
        </pc:spChg>
        <pc:spChg chg="add del mod">
          <ac:chgData name="Keita Shimizu" userId="a8208833-ebd3-4774-b506-484047f210d3" providerId="ADAL" clId="{79143487-56D1-4254-9EB6-35504FB414A1}" dt="2025-07-10T01:31:53.310" v="24239" actId="478"/>
          <ac:spMkLst>
            <pc:docMk/>
            <pc:sldMk cId="1945897306" sldId="2123258767"/>
            <ac:spMk id="14" creationId="{290D2FD3-CAB3-865F-9784-972B6D09E1D2}"/>
          </ac:spMkLst>
        </pc:spChg>
        <pc:spChg chg="add mod">
          <ac:chgData name="Keita Shimizu" userId="a8208833-ebd3-4774-b506-484047f210d3" providerId="ADAL" clId="{79143487-56D1-4254-9EB6-35504FB414A1}" dt="2025-07-10T01:31:49.943" v="24238" actId="20577"/>
          <ac:spMkLst>
            <pc:docMk/>
            <pc:sldMk cId="1945897306" sldId="2123258767"/>
            <ac:spMk id="15" creationId="{B0BE335D-73FD-EB8C-D73D-2F2609CF2A20}"/>
          </ac:spMkLst>
        </pc:spChg>
        <pc:spChg chg="add mod">
          <ac:chgData name="Keita Shimizu" userId="a8208833-ebd3-4774-b506-484047f210d3" providerId="ADAL" clId="{79143487-56D1-4254-9EB6-35504FB414A1}" dt="2025-07-10T01:32:06.943" v="24277" actId="20577"/>
          <ac:spMkLst>
            <pc:docMk/>
            <pc:sldMk cId="1945897306" sldId="2123258767"/>
            <ac:spMk id="16" creationId="{E0E126CA-FF56-8F12-D84E-2B8DEFC3F519}"/>
          </ac:spMkLst>
        </pc:spChg>
        <pc:spChg chg="add mod">
          <ac:chgData name="Keita Shimizu" userId="a8208833-ebd3-4774-b506-484047f210d3" providerId="ADAL" clId="{79143487-56D1-4254-9EB6-35504FB414A1}" dt="2025-07-10T01:32:26.747" v="24300"/>
          <ac:spMkLst>
            <pc:docMk/>
            <pc:sldMk cId="1945897306" sldId="2123258767"/>
            <ac:spMk id="17" creationId="{C6A06878-E842-0FE8-4928-B0F17944B200}"/>
          </ac:spMkLst>
        </pc:spChg>
        <pc:picChg chg="add del mod">
          <ac:chgData name="Keita Shimizu" userId="a8208833-ebd3-4774-b506-484047f210d3" providerId="ADAL" clId="{79143487-56D1-4254-9EB6-35504FB414A1}" dt="2025-07-09T10:57:39.954" v="21383" actId="478"/>
          <ac:picMkLst>
            <pc:docMk/>
            <pc:sldMk cId="1945897306" sldId="2123258767"/>
            <ac:picMk id="6" creationId="{A73834F4-8F9C-A2E8-BB4D-FA3BD2FC6A24}"/>
          </ac:picMkLst>
        </pc:picChg>
        <pc:picChg chg="add mod">
          <ac:chgData name="Keita Shimizu" userId="a8208833-ebd3-4774-b506-484047f210d3" providerId="ADAL" clId="{79143487-56D1-4254-9EB6-35504FB414A1}" dt="2025-07-09T10:57:44.028" v="21385" actId="1076"/>
          <ac:picMkLst>
            <pc:docMk/>
            <pc:sldMk cId="1945897306" sldId="2123258767"/>
            <ac:picMk id="8" creationId="{1991E136-AD21-344C-33AA-EE5925E1B0D3}"/>
          </ac:picMkLst>
        </pc:picChg>
        <pc:picChg chg="del">
          <ac:chgData name="Keita Shimizu" userId="a8208833-ebd3-4774-b506-484047f210d3" providerId="ADAL" clId="{79143487-56D1-4254-9EB6-35504FB414A1}" dt="2025-07-09T10:43:56.828" v="21221" actId="478"/>
          <ac:picMkLst>
            <pc:docMk/>
            <pc:sldMk cId="1945897306" sldId="2123258767"/>
            <ac:picMk id="10" creationId="{C2ACE73B-14AA-5D81-165C-75EB6F4A2D1E}"/>
          </ac:picMkLst>
        </pc:picChg>
        <pc:picChg chg="add mod">
          <ac:chgData name="Keita Shimizu" userId="a8208833-ebd3-4774-b506-484047f210d3" providerId="ADAL" clId="{79143487-56D1-4254-9EB6-35504FB414A1}" dt="2025-07-09T10:57:50.200" v="21388" actId="1076"/>
          <ac:picMkLst>
            <pc:docMk/>
            <pc:sldMk cId="1945897306" sldId="2123258767"/>
            <ac:picMk id="12" creationId="{08360E42-8133-5D80-3BF5-3224677624AD}"/>
          </ac:picMkLst>
        </pc:picChg>
      </pc:sldChg>
      <pc:sldChg chg="addSp delSp modSp add mod">
        <pc:chgData name="Keita Shimizu" userId="a8208833-ebd3-4774-b506-484047f210d3" providerId="ADAL" clId="{79143487-56D1-4254-9EB6-35504FB414A1}" dt="2025-07-10T01:33:18.293" v="24385" actId="20577"/>
        <pc:sldMkLst>
          <pc:docMk/>
          <pc:sldMk cId="2350718352" sldId="2123258768"/>
        </pc:sldMkLst>
        <pc:spChg chg="mod">
          <ac:chgData name="Keita Shimizu" userId="a8208833-ebd3-4774-b506-484047f210d3" providerId="ADAL" clId="{79143487-56D1-4254-9EB6-35504FB414A1}" dt="2025-07-09T10:52:00.762" v="21378" actId="20577"/>
          <ac:spMkLst>
            <pc:docMk/>
            <pc:sldMk cId="2350718352" sldId="2123258768"/>
            <ac:spMk id="2" creationId="{4225941F-825F-F96D-0830-FE3A12E1C858}"/>
          </ac:spMkLst>
        </pc:spChg>
        <pc:spChg chg="mod">
          <ac:chgData name="Keita Shimizu" userId="a8208833-ebd3-4774-b506-484047f210d3" providerId="ADAL" clId="{79143487-56D1-4254-9EB6-35504FB414A1}" dt="2025-07-09T11:16:33.742" v="21557" actId="20577"/>
          <ac:spMkLst>
            <pc:docMk/>
            <pc:sldMk cId="2350718352" sldId="2123258768"/>
            <ac:spMk id="5" creationId="{6A509B52-6BA3-3887-2034-90CA009774CA}"/>
          </ac:spMkLst>
        </pc:spChg>
        <pc:spChg chg="del mod">
          <ac:chgData name="Keita Shimizu" userId="a8208833-ebd3-4774-b506-484047f210d3" providerId="ADAL" clId="{79143487-56D1-4254-9EB6-35504FB414A1}" dt="2025-07-10T01:32:50.920" v="24316" actId="478"/>
          <ac:spMkLst>
            <pc:docMk/>
            <pc:sldMk cId="2350718352" sldId="2123258768"/>
            <ac:spMk id="9" creationId="{6A062A5B-B2F6-B9AE-D926-FF68E75B0546}"/>
          </ac:spMkLst>
        </pc:spChg>
        <pc:spChg chg="add mod">
          <ac:chgData name="Keita Shimizu" userId="a8208833-ebd3-4774-b506-484047f210d3" providerId="ADAL" clId="{79143487-56D1-4254-9EB6-35504FB414A1}" dt="2025-07-10T01:33:18.293" v="24385" actId="20577"/>
          <ac:spMkLst>
            <pc:docMk/>
            <pc:sldMk cId="2350718352" sldId="2123258768"/>
            <ac:spMk id="10" creationId="{549A74E0-4852-0212-EB6B-3F20FC663228}"/>
          </ac:spMkLst>
        </pc:spChg>
        <pc:picChg chg="del">
          <ac:chgData name="Keita Shimizu" userId="a8208833-ebd3-4774-b506-484047f210d3" providerId="ADAL" clId="{79143487-56D1-4254-9EB6-35504FB414A1}" dt="2025-07-09T10:51:48.604" v="21363" actId="478"/>
          <ac:picMkLst>
            <pc:docMk/>
            <pc:sldMk cId="2350718352" sldId="2123258768"/>
            <ac:picMk id="6" creationId="{A73834F4-8F9C-A2E8-BB4D-FA3BD2FC6A24}"/>
          </ac:picMkLst>
        </pc:picChg>
        <pc:picChg chg="add mod">
          <ac:chgData name="Keita Shimizu" userId="a8208833-ebd3-4774-b506-484047f210d3" providerId="ADAL" clId="{79143487-56D1-4254-9EB6-35504FB414A1}" dt="2025-07-10T01:32:55.134" v="24318" actId="14100"/>
          <ac:picMkLst>
            <pc:docMk/>
            <pc:sldMk cId="2350718352" sldId="2123258768"/>
            <ac:picMk id="7" creationId="{35AE7E0F-7662-CB57-C033-D65E55D608EF}"/>
          </ac:picMkLst>
        </pc:picChg>
        <pc:picChg chg="del">
          <ac:chgData name="Keita Shimizu" userId="a8208833-ebd3-4774-b506-484047f210d3" providerId="ADAL" clId="{79143487-56D1-4254-9EB6-35504FB414A1}" dt="2025-07-09T10:51:48.604" v="21363" actId="478"/>
          <ac:picMkLst>
            <pc:docMk/>
            <pc:sldMk cId="2350718352" sldId="2123258768"/>
            <ac:picMk id="8" creationId="{1991E136-AD21-344C-33AA-EE5925E1B0D3}"/>
          </ac:picMkLst>
        </pc:picChg>
      </pc:sldChg>
      <pc:sldChg chg="addSp modSp add mod">
        <pc:chgData name="Keita Shimizu" userId="a8208833-ebd3-4774-b506-484047f210d3" providerId="ADAL" clId="{79143487-56D1-4254-9EB6-35504FB414A1}" dt="2025-07-09T11:38:46.509" v="22798" actId="1076"/>
        <pc:sldMkLst>
          <pc:docMk/>
          <pc:sldMk cId="629372366" sldId="2123258769"/>
        </pc:sldMkLst>
        <pc:spChg chg="mod">
          <ac:chgData name="Keita Shimizu" userId="a8208833-ebd3-4774-b506-484047f210d3" providerId="ADAL" clId="{79143487-56D1-4254-9EB6-35504FB414A1}" dt="2025-07-09T11:38:29.374" v="22746" actId="20577"/>
          <ac:spMkLst>
            <pc:docMk/>
            <pc:sldMk cId="629372366" sldId="2123258769"/>
            <ac:spMk id="2" creationId="{29FE8797-4BFB-07B9-6B6D-6AC01FB2B932}"/>
          </ac:spMkLst>
        </pc:spChg>
        <pc:spChg chg="add mod">
          <ac:chgData name="Keita Shimizu" userId="a8208833-ebd3-4774-b506-484047f210d3" providerId="ADAL" clId="{79143487-56D1-4254-9EB6-35504FB414A1}" dt="2025-07-09T11:38:46.509" v="22798" actId="1076"/>
          <ac:spMkLst>
            <pc:docMk/>
            <pc:sldMk cId="629372366" sldId="2123258769"/>
            <ac:spMk id="7" creationId="{4E103C40-BDB8-B308-3A04-7C4BC981266B}"/>
          </ac:spMkLst>
        </pc:spChg>
      </pc:sldChg>
      <pc:sldChg chg="addSp delSp modSp new mod">
        <pc:chgData name="Keita Shimizu" userId="a8208833-ebd3-4774-b506-484047f210d3" providerId="ADAL" clId="{79143487-56D1-4254-9EB6-35504FB414A1}" dt="2025-07-10T10:26:43.189" v="29593" actId="20577"/>
        <pc:sldMkLst>
          <pc:docMk/>
          <pc:sldMk cId="4268988193" sldId="2123258770"/>
        </pc:sldMkLst>
        <pc:spChg chg="mod">
          <ac:chgData name="Keita Shimizu" userId="a8208833-ebd3-4774-b506-484047f210d3" providerId="ADAL" clId="{79143487-56D1-4254-9EB6-35504FB414A1}" dt="2025-07-09T11:43:38.206" v="23358" actId="20577"/>
          <ac:spMkLst>
            <pc:docMk/>
            <pc:sldMk cId="4268988193" sldId="2123258770"/>
            <ac:spMk id="2" creationId="{E62F874A-534C-3752-7ACC-617812BED46A}"/>
          </ac:spMkLst>
        </pc:spChg>
        <pc:spChg chg="mod">
          <ac:chgData name="Keita Shimizu" userId="a8208833-ebd3-4774-b506-484047f210d3" providerId="ADAL" clId="{79143487-56D1-4254-9EB6-35504FB414A1}" dt="2025-07-10T10:26:43.189" v="29593" actId="20577"/>
          <ac:spMkLst>
            <pc:docMk/>
            <pc:sldMk cId="4268988193" sldId="2123258770"/>
            <ac:spMk id="3" creationId="{CE3EBC62-E5B5-F99C-525A-347A95AE5491}"/>
          </ac:spMkLst>
        </pc:spChg>
        <pc:spChg chg="mod">
          <ac:chgData name="Keita Shimizu" userId="a8208833-ebd3-4774-b506-484047f210d3" providerId="ADAL" clId="{79143487-56D1-4254-9EB6-35504FB414A1}" dt="2025-07-10T10:22:27.585" v="28570" actId="20577"/>
          <ac:spMkLst>
            <pc:docMk/>
            <pc:sldMk cId="4268988193" sldId="2123258770"/>
            <ac:spMk id="5" creationId="{49EA2A3D-6767-F07D-F618-F7B3C1AD004A}"/>
          </ac:spMkLst>
        </pc:spChg>
        <pc:spChg chg="add del mod">
          <ac:chgData name="Keita Shimizu" userId="a8208833-ebd3-4774-b506-484047f210d3" providerId="ADAL" clId="{79143487-56D1-4254-9EB6-35504FB414A1}" dt="2025-07-10T10:22:15.031" v="28501" actId="478"/>
          <ac:spMkLst>
            <pc:docMk/>
            <pc:sldMk cId="4268988193" sldId="2123258770"/>
            <ac:spMk id="6" creationId="{8E8BA5DF-93BD-689A-A1C0-16230F8CC3A4}"/>
          </ac:spMkLst>
        </pc:spChg>
      </pc:sldChg>
      <pc:sldChg chg="addSp delSp modSp new del mod">
        <pc:chgData name="Keita Shimizu" userId="a8208833-ebd3-4774-b506-484047f210d3" providerId="ADAL" clId="{79143487-56D1-4254-9EB6-35504FB414A1}" dt="2025-07-10T10:08:44.911" v="27915" actId="47"/>
        <pc:sldMkLst>
          <pc:docMk/>
          <pc:sldMk cId="2172804423" sldId="2123258771"/>
        </pc:sldMkLst>
        <pc:spChg chg="mod">
          <ac:chgData name="Keita Shimizu" userId="a8208833-ebd3-4774-b506-484047f210d3" providerId="ADAL" clId="{79143487-56D1-4254-9EB6-35504FB414A1}" dt="2025-07-10T04:51:45.414" v="25555" actId="20577"/>
          <ac:spMkLst>
            <pc:docMk/>
            <pc:sldMk cId="2172804423" sldId="2123258771"/>
            <ac:spMk id="2" creationId="{3FA9CC44-117E-2270-7436-F2B6323F3DED}"/>
          </ac:spMkLst>
        </pc:spChg>
        <pc:spChg chg="del">
          <ac:chgData name="Keita Shimizu" userId="a8208833-ebd3-4774-b506-484047f210d3" providerId="ADAL" clId="{79143487-56D1-4254-9EB6-35504FB414A1}" dt="2025-07-10T04:51:47.545" v="25556" actId="478"/>
          <ac:spMkLst>
            <pc:docMk/>
            <pc:sldMk cId="2172804423" sldId="2123258771"/>
            <ac:spMk id="3" creationId="{5C2F35ED-1C52-18BB-71D5-79AEF7E0E630}"/>
          </ac:spMkLst>
        </pc:spChg>
        <pc:spChg chg="mod">
          <ac:chgData name="Keita Shimizu" userId="a8208833-ebd3-4774-b506-484047f210d3" providerId="ADAL" clId="{79143487-56D1-4254-9EB6-35504FB414A1}" dt="2025-07-10T04:52:24.087" v="25659" actId="20577"/>
          <ac:spMkLst>
            <pc:docMk/>
            <pc:sldMk cId="2172804423" sldId="2123258771"/>
            <ac:spMk id="5" creationId="{B75E2625-0542-C36C-0007-20D77610DFC0}"/>
          </ac:spMkLst>
        </pc:spChg>
        <pc:spChg chg="add mod">
          <ac:chgData name="Keita Shimizu" userId="a8208833-ebd3-4774-b506-484047f210d3" providerId="ADAL" clId="{79143487-56D1-4254-9EB6-35504FB414A1}" dt="2025-07-10T04:53:41.374" v="25668" actId="1076"/>
          <ac:spMkLst>
            <pc:docMk/>
            <pc:sldMk cId="2172804423" sldId="2123258771"/>
            <ac:spMk id="10" creationId="{8CE20165-D2DF-1CB3-DF4D-54D1F0A46AA3}"/>
          </ac:spMkLst>
        </pc:spChg>
        <pc:spChg chg="add mod">
          <ac:chgData name="Keita Shimizu" userId="a8208833-ebd3-4774-b506-484047f210d3" providerId="ADAL" clId="{79143487-56D1-4254-9EB6-35504FB414A1}" dt="2025-07-10T04:54:18.563" v="25779" actId="1076"/>
          <ac:spMkLst>
            <pc:docMk/>
            <pc:sldMk cId="2172804423" sldId="2123258771"/>
            <ac:spMk id="11" creationId="{CBBC0BE7-9DE4-E565-0384-E28819AE0667}"/>
          </ac:spMkLst>
        </pc:spChg>
        <pc:spChg chg="add mod">
          <ac:chgData name="Keita Shimizu" userId="a8208833-ebd3-4774-b506-484047f210d3" providerId="ADAL" clId="{79143487-56D1-4254-9EB6-35504FB414A1}" dt="2025-07-10T04:54:43.761" v="25812" actId="1076"/>
          <ac:spMkLst>
            <pc:docMk/>
            <pc:sldMk cId="2172804423" sldId="2123258771"/>
            <ac:spMk id="12" creationId="{532986DD-B242-C1CA-D6AE-6910D4487D3D}"/>
          </ac:spMkLst>
        </pc:spChg>
        <pc:spChg chg="add del mod">
          <ac:chgData name="Keita Shimizu" userId="a8208833-ebd3-4774-b506-484047f210d3" providerId="ADAL" clId="{79143487-56D1-4254-9EB6-35504FB414A1}" dt="2025-07-10T04:56:57.967" v="25821" actId="478"/>
          <ac:spMkLst>
            <pc:docMk/>
            <pc:sldMk cId="2172804423" sldId="2123258771"/>
            <ac:spMk id="13" creationId="{60C04BB1-F0C2-F044-5212-DB249426DD26}"/>
          </ac:spMkLst>
        </pc:spChg>
        <pc:spChg chg="add del mod">
          <ac:chgData name="Keita Shimizu" userId="a8208833-ebd3-4774-b506-484047f210d3" providerId="ADAL" clId="{79143487-56D1-4254-9EB6-35504FB414A1}" dt="2025-07-10T04:57:00.064" v="25822" actId="478"/>
          <ac:spMkLst>
            <pc:docMk/>
            <pc:sldMk cId="2172804423" sldId="2123258771"/>
            <ac:spMk id="14" creationId="{E35AA368-A28F-5319-2E81-0D5DD3BB4A40}"/>
          </ac:spMkLst>
        </pc:spChg>
        <pc:picChg chg="add mod">
          <ac:chgData name="Keita Shimizu" userId="a8208833-ebd3-4774-b506-484047f210d3" providerId="ADAL" clId="{79143487-56D1-4254-9EB6-35504FB414A1}" dt="2025-07-10T04:53:41.374" v="25668" actId="1076"/>
          <ac:picMkLst>
            <pc:docMk/>
            <pc:sldMk cId="2172804423" sldId="2123258771"/>
            <ac:picMk id="7" creationId="{3493F4BF-8C11-B99D-D527-5935BDB3D32A}"/>
          </ac:picMkLst>
        </pc:picChg>
        <pc:picChg chg="add mod">
          <ac:chgData name="Keita Shimizu" userId="a8208833-ebd3-4774-b506-484047f210d3" providerId="ADAL" clId="{79143487-56D1-4254-9EB6-35504FB414A1}" dt="2025-07-10T04:54:53.084" v="25815" actId="1076"/>
          <ac:picMkLst>
            <pc:docMk/>
            <pc:sldMk cId="2172804423" sldId="2123258771"/>
            <ac:picMk id="9" creationId="{C123DAE3-0C57-A8C2-710E-E5EFBFF75015}"/>
          </ac:picMkLst>
        </pc:picChg>
      </pc:sldChg>
      <pc:sldChg chg="addSp delSp modSp add del mod">
        <pc:chgData name="Keita Shimizu" userId="a8208833-ebd3-4774-b506-484047f210d3" providerId="ADAL" clId="{79143487-56D1-4254-9EB6-35504FB414A1}" dt="2025-07-10T10:08:44.911" v="27915" actId="47"/>
        <pc:sldMkLst>
          <pc:docMk/>
          <pc:sldMk cId="1721004430" sldId="2123258772"/>
        </pc:sldMkLst>
        <pc:spChg chg="mod">
          <ac:chgData name="Keita Shimizu" userId="a8208833-ebd3-4774-b506-484047f210d3" providerId="ADAL" clId="{79143487-56D1-4254-9EB6-35504FB414A1}" dt="2025-07-10T04:57:22.738" v="25883" actId="20577"/>
          <ac:spMkLst>
            <pc:docMk/>
            <pc:sldMk cId="1721004430" sldId="2123258772"/>
            <ac:spMk id="2" creationId="{A5D63B4E-5C81-FB48-01CF-1B97D8BEF123}"/>
          </ac:spMkLst>
        </pc:spChg>
        <pc:spChg chg="mod">
          <ac:chgData name="Keita Shimizu" userId="a8208833-ebd3-4774-b506-484047f210d3" providerId="ADAL" clId="{79143487-56D1-4254-9EB6-35504FB414A1}" dt="2025-07-10T04:58:37.187" v="26099" actId="20577"/>
          <ac:spMkLst>
            <pc:docMk/>
            <pc:sldMk cId="1721004430" sldId="2123258772"/>
            <ac:spMk id="5" creationId="{7BA36135-F660-3A87-4364-BC1FFDB76D5B}"/>
          </ac:spMkLst>
        </pc:spChg>
        <pc:spChg chg="del">
          <ac:chgData name="Keita Shimizu" userId="a8208833-ebd3-4774-b506-484047f210d3" providerId="ADAL" clId="{79143487-56D1-4254-9EB6-35504FB414A1}" dt="2025-07-10T04:57:26.810" v="25884" actId="478"/>
          <ac:spMkLst>
            <pc:docMk/>
            <pc:sldMk cId="1721004430" sldId="2123258772"/>
            <ac:spMk id="10" creationId="{50BAA82C-FF38-645C-E1CB-C8661A64BDB5}"/>
          </ac:spMkLst>
        </pc:spChg>
        <pc:spChg chg="mod">
          <ac:chgData name="Keita Shimizu" userId="a8208833-ebd3-4774-b506-484047f210d3" providerId="ADAL" clId="{79143487-56D1-4254-9EB6-35504FB414A1}" dt="2025-07-10T05:18:57.247" v="26605" actId="20577"/>
          <ac:spMkLst>
            <pc:docMk/>
            <pc:sldMk cId="1721004430" sldId="2123258772"/>
            <ac:spMk id="11" creationId="{857297F6-72EF-96AE-E47D-C722C7A9B5C2}"/>
          </ac:spMkLst>
        </pc:spChg>
        <pc:spChg chg="del">
          <ac:chgData name="Keita Shimizu" userId="a8208833-ebd3-4774-b506-484047f210d3" providerId="ADAL" clId="{79143487-56D1-4254-9EB6-35504FB414A1}" dt="2025-07-10T04:57:26.810" v="25884" actId="478"/>
          <ac:spMkLst>
            <pc:docMk/>
            <pc:sldMk cId="1721004430" sldId="2123258772"/>
            <ac:spMk id="12" creationId="{01B87732-9F55-EE9A-6804-57170B98793B}"/>
          </ac:spMkLst>
        </pc:spChg>
        <pc:spChg chg="add mod">
          <ac:chgData name="Keita Shimizu" userId="a8208833-ebd3-4774-b506-484047f210d3" providerId="ADAL" clId="{79143487-56D1-4254-9EB6-35504FB414A1}" dt="2025-07-10T05:19:47.594" v="26648" actId="1076"/>
          <ac:spMkLst>
            <pc:docMk/>
            <pc:sldMk cId="1721004430" sldId="2123258772"/>
            <ac:spMk id="20" creationId="{D7661B7C-1BA7-6522-54FF-4D27613B27E4}"/>
          </ac:spMkLst>
        </pc:spChg>
        <pc:picChg chg="add del mod">
          <ac:chgData name="Keita Shimizu" userId="a8208833-ebd3-4774-b506-484047f210d3" providerId="ADAL" clId="{79143487-56D1-4254-9EB6-35504FB414A1}" dt="2025-07-10T05:15:39.695" v="26326" actId="478"/>
          <ac:picMkLst>
            <pc:docMk/>
            <pc:sldMk cId="1721004430" sldId="2123258772"/>
            <ac:picMk id="6" creationId="{EA8E42FF-455B-F803-111F-43CAE0651EAF}"/>
          </ac:picMkLst>
        </pc:picChg>
        <pc:picChg chg="del">
          <ac:chgData name="Keita Shimizu" userId="a8208833-ebd3-4774-b506-484047f210d3" providerId="ADAL" clId="{79143487-56D1-4254-9EB6-35504FB414A1}" dt="2025-07-10T04:57:26.810" v="25884" actId="478"/>
          <ac:picMkLst>
            <pc:docMk/>
            <pc:sldMk cId="1721004430" sldId="2123258772"/>
            <ac:picMk id="7" creationId="{EE712447-BE23-7412-DA1C-2A18E97863CA}"/>
          </ac:picMkLst>
        </pc:picChg>
        <pc:picChg chg="del">
          <ac:chgData name="Keita Shimizu" userId="a8208833-ebd3-4774-b506-484047f210d3" providerId="ADAL" clId="{79143487-56D1-4254-9EB6-35504FB414A1}" dt="2025-07-10T04:57:26.810" v="25884" actId="478"/>
          <ac:picMkLst>
            <pc:docMk/>
            <pc:sldMk cId="1721004430" sldId="2123258772"/>
            <ac:picMk id="9" creationId="{2C792CB0-5266-8624-F73B-9E1553434FE7}"/>
          </ac:picMkLst>
        </pc:picChg>
        <pc:picChg chg="add mod">
          <ac:chgData name="Keita Shimizu" userId="a8208833-ebd3-4774-b506-484047f210d3" providerId="ADAL" clId="{79143487-56D1-4254-9EB6-35504FB414A1}" dt="2025-07-10T05:18:25.845" v="26499" actId="208"/>
          <ac:picMkLst>
            <pc:docMk/>
            <pc:sldMk cId="1721004430" sldId="2123258772"/>
            <ac:picMk id="13" creationId="{66EB6A46-9741-22EB-F9C9-5CF8B44F32C0}"/>
          </ac:picMkLst>
        </pc:picChg>
        <pc:picChg chg="add mod">
          <ac:chgData name="Keita Shimizu" userId="a8208833-ebd3-4774-b506-484047f210d3" providerId="ADAL" clId="{79143487-56D1-4254-9EB6-35504FB414A1}" dt="2025-07-10T05:18:25.845" v="26499" actId="208"/>
          <ac:picMkLst>
            <pc:docMk/>
            <pc:sldMk cId="1721004430" sldId="2123258772"/>
            <ac:picMk id="15" creationId="{5EEB95CB-C269-E16F-7A64-A7375EACE870}"/>
          </ac:picMkLst>
        </pc:picChg>
        <pc:picChg chg="add del">
          <ac:chgData name="Keita Shimizu" userId="a8208833-ebd3-4774-b506-484047f210d3" providerId="ADAL" clId="{79143487-56D1-4254-9EB6-35504FB414A1}" dt="2025-07-10T05:18:13.867" v="26495" actId="22"/>
          <ac:picMkLst>
            <pc:docMk/>
            <pc:sldMk cId="1721004430" sldId="2123258772"/>
            <ac:picMk id="17" creationId="{85D97930-BDB8-74AF-68F1-6BC14C6164FB}"/>
          </ac:picMkLst>
        </pc:picChg>
        <pc:picChg chg="add mod">
          <ac:chgData name="Keita Shimizu" userId="a8208833-ebd3-4774-b506-484047f210d3" providerId="ADAL" clId="{79143487-56D1-4254-9EB6-35504FB414A1}" dt="2025-07-10T05:18:25.845" v="26499" actId="208"/>
          <ac:picMkLst>
            <pc:docMk/>
            <pc:sldMk cId="1721004430" sldId="2123258772"/>
            <ac:picMk id="19" creationId="{BF8E2D64-7225-3280-1C83-E03048EB4975}"/>
          </ac:picMkLst>
        </pc:picChg>
      </pc:sldChg>
      <pc:sldChg chg="add del">
        <pc:chgData name="Keita Shimizu" userId="a8208833-ebd3-4774-b506-484047f210d3" providerId="ADAL" clId="{79143487-56D1-4254-9EB6-35504FB414A1}" dt="2025-07-10T04:57:36.461" v="25911"/>
        <pc:sldMkLst>
          <pc:docMk/>
          <pc:sldMk cId="256344005" sldId="2123258773"/>
        </pc:sldMkLst>
      </pc:sldChg>
      <pc:sldChg chg="add">
        <pc:chgData name="Keita Shimizu" userId="a8208833-ebd3-4774-b506-484047f210d3" providerId="ADAL" clId="{79143487-56D1-4254-9EB6-35504FB414A1}" dt="2025-07-10T05:03:54.169" v="26221"/>
        <pc:sldMkLst>
          <pc:docMk/>
          <pc:sldMk cId="1733354788" sldId="2123258773"/>
        </pc:sldMkLst>
      </pc:sldChg>
      <pc:sldChg chg="add del">
        <pc:chgData name="Keita Shimizu" userId="a8208833-ebd3-4774-b506-484047f210d3" providerId="ADAL" clId="{79143487-56D1-4254-9EB6-35504FB414A1}" dt="2025-07-10T04:57:43.203" v="25913"/>
        <pc:sldMkLst>
          <pc:docMk/>
          <pc:sldMk cId="3293492000" sldId="2123258773"/>
        </pc:sldMkLst>
      </pc:sldChg>
      <pc:sldChg chg="addSp delSp modSp add del mod">
        <pc:chgData name="Keita Shimizu" userId="a8208833-ebd3-4774-b506-484047f210d3" providerId="ADAL" clId="{79143487-56D1-4254-9EB6-35504FB414A1}" dt="2025-07-10T10:56:57.790" v="29817" actId="47"/>
        <pc:sldMkLst>
          <pc:docMk/>
          <pc:sldMk cId="2657797780" sldId="2123258774"/>
        </pc:sldMkLst>
        <pc:spChg chg="mod">
          <ac:chgData name="Keita Shimizu" userId="a8208833-ebd3-4774-b506-484047f210d3" providerId="ADAL" clId="{79143487-56D1-4254-9EB6-35504FB414A1}" dt="2025-07-10T07:54:56.718" v="27238" actId="20577"/>
          <ac:spMkLst>
            <pc:docMk/>
            <pc:sldMk cId="2657797780" sldId="2123258774"/>
            <ac:spMk id="2" creationId="{181AFA26-3BC5-34F3-648D-29B3B791A42B}"/>
          </ac:spMkLst>
        </pc:spChg>
        <pc:spChg chg="mod">
          <ac:chgData name="Keita Shimizu" userId="a8208833-ebd3-4774-b506-484047f210d3" providerId="ADAL" clId="{79143487-56D1-4254-9EB6-35504FB414A1}" dt="2025-07-10T07:16:23.908" v="27033" actId="20577"/>
          <ac:spMkLst>
            <pc:docMk/>
            <pc:sldMk cId="2657797780" sldId="2123258774"/>
            <ac:spMk id="5" creationId="{2D6F1C2D-728B-6AB8-B7C6-0F21C89EFA0B}"/>
          </ac:spMkLst>
        </pc:spChg>
        <pc:spChg chg="add del mod">
          <ac:chgData name="Keita Shimizu" userId="a8208833-ebd3-4774-b506-484047f210d3" providerId="ADAL" clId="{79143487-56D1-4254-9EB6-35504FB414A1}" dt="2025-07-10T07:17:18.098" v="27062" actId="478"/>
          <ac:spMkLst>
            <pc:docMk/>
            <pc:sldMk cId="2657797780" sldId="2123258774"/>
            <ac:spMk id="6" creationId="{FD400353-EBE9-4B21-E7C0-0E2BABE790F6}"/>
          </ac:spMkLst>
        </pc:spChg>
        <pc:spChg chg="add mod">
          <ac:chgData name="Keita Shimizu" userId="a8208833-ebd3-4774-b506-484047f210d3" providerId="ADAL" clId="{79143487-56D1-4254-9EB6-35504FB414A1}" dt="2025-07-10T07:56:36.201" v="27364" actId="1076"/>
          <ac:spMkLst>
            <pc:docMk/>
            <pc:sldMk cId="2657797780" sldId="2123258774"/>
            <ac:spMk id="10" creationId="{912EA197-A406-5701-A12F-367F6911FCEA}"/>
          </ac:spMkLst>
        </pc:spChg>
        <pc:spChg chg="mod">
          <ac:chgData name="Keita Shimizu" userId="a8208833-ebd3-4774-b506-484047f210d3" providerId="ADAL" clId="{79143487-56D1-4254-9EB6-35504FB414A1}" dt="2025-07-10T07:20:25.344" v="27215" actId="20577"/>
          <ac:spMkLst>
            <pc:docMk/>
            <pc:sldMk cId="2657797780" sldId="2123258774"/>
            <ac:spMk id="11" creationId="{F49AA812-1121-C33A-7B28-F4F59A90E9E3}"/>
          </ac:spMkLst>
        </pc:spChg>
        <pc:spChg chg="add mod">
          <ac:chgData name="Keita Shimizu" userId="a8208833-ebd3-4774-b506-484047f210d3" providerId="ADAL" clId="{79143487-56D1-4254-9EB6-35504FB414A1}" dt="2025-07-10T07:56:36.201" v="27364" actId="1076"/>
          <ac:spMkLst>
            <pc:docMk/>
            <pc:sldMk cId="2657797780" sldId="2123258774"/>
            <ac:spMk id="12" creationId="{961BFECF-FD57-7C01-61AA-861DB64F775D}"/>
          </ac:spMkLst>
        </pc:spChg>
        <pc:spChg chg="add mod">
          <ac:chgData name="Keita Shimizu" userId="a8208833-ebd3-4774-b506-484047f210d3" providerId="ADAL" clId="{79143487-56D1-4254-9EB6-35504FB414A1}" dt="2025-07-10T07:20:42.878" v="27220" actId="208"/>
          <ac:spMkLst>
            <pc:docMk/>
            <pc:sldMk cId="2657797780" sldId="2123258774"/>
            <ac:spMk id="14" creationId="{87F578E5-86DA-19FB-EB7C-07934BD22525}"/>
          </ac:spMkLst>
        </pc:spChg>
        <pc:spChg chg="add mod">
          <ac:chgData name="Keita Shimizu" userId="a8208833-ebd3-4774-b506-484047f210d3" providerId="ADAL" clId="{79143487-56D1-4254-9EB6-35504FB414A1}" dt="2025-07-10T07:56:22.728" v="27357" actId="1076"/>
          <ac:spMkLst>
            <pc:docMk/>
            <pc:sldMk cId="2657797780" sldId="2123258774"/>
            <ac:spMk id="17" creationId="{F183254D-9A7B-6E72-DF29-CD24B743BBDC}"/>
          </ac:spMkLst>
        </pc:spChg>
        <pc:spChg chg="add mod">
          <ac:chgData name="Keita Shimizu" userId="a8208833-ebd3-4774-b506-484047f210d3" providerId="ADAL" clId="{79143487-56D1-4254-9EB6-35504FB414A1}" dt="2025-07-10T07:56:22.728" v="27357" actId="1076"/>
          <ac:spMkLst>
            <pc:docMk/>
            <pc:sldMk cId="2657797780" sldId="2123258774"/>
            <ac:spMk id="18" creationId="{7D94F520-BA5D-EC02-AA41-A595180953EC}"/>
          </ac:spMkLst>
        </pc:spChg>
        <pc:spChg chg="del">
          <ac:chgData name="Keita Shimizu" userId="a8208833-ebd3-4774-b506-484047f210d3" providerId="ADAL" clId="{79143487-56D1-4254-9EB6-35504FB414A1}" dt="2025-07-10T07:16:42.223" v="27036" actId="478"/>
          <ac:spMkLst>
            <pc:docMk/>
            <pc:sldMk cId="2657797780" sldId="2123258774"/>
            <ac:spMk id="20" creationId="{B360104D-B42D-2043-A7A9-5B5C46843F4B}"/>
          </ac:spMkLst>
        </pc:spChg>
        <pc:spChg chg="add mod">
          <ac:chgData name="Keita Shimizu" userId="a8208833-ebd3-4774-b506-484047f210d3" providerId="ADAL" clId="{79143487-56D1-4254-9EB6-35504FB414A1}" dt="2025-07-10T07:56:51.784" v="27420" actId="113"/>
          <ac:spMkLst>
            <pc:docMk/>
            <pc:sldMk cId="2657797780" sldId="2123258774"/>
            <ac:spMk id="23" creationId="{E4317766-3797-4754-D75B-202BC61FCAA4}"/>
          </ac:spMkLst>
        </pc:spChg>
        <pc:spChg chg="add mod">
          <ac:chgData name="Keita Shimizu" userId="a8208833-ebd3-4774-b506-484047f210d3" providerId="ADAL" clId="{79143487-56D1-4254-9EB6-35504FB414A1}" dt="2025-07-10T07:57:07.781" v="27453" actId="20577"/>
          <ac:spMkLst>
            <pc:docMk/>
            <pc:sldMk cId="2657797780" sldId="2123258774"/>
            <ac:spMk id="24" creationId="{B0DE5C89-CD98-2C9D-4935-720D2BB750F4}"/>
          </ac:spMkLst>
        </pc:spChg>
        <pc:spChg chg="add mod">
          <ac:chgData name="Keita Shimizu" userId="a8208833-ebd3-4774-b506-484047f210d3" providerId="ADAL" clId="{79143487-56D1-4254-9EB6-35504FB414A1}" dt="2025-07-10T07:58:02.750" v="27578" actId="20577"/>
          <ac:spMkLst>
            <pc:docMk/>
            <pc:sldMk cId="2657797780" sldId="2123258774"/>
            <ac:spMk id="25" creationId="{A9ED7BBD-0515-1ED1-638D-79DFE1E41F15}"/>
          </ac:spMkLst>
        </pc:spChg>
        <pc:spChg chg="add mod">
          <ac:chgData name="Keita Shimizu" userId="a8208833-ebd3-4774-b506-484047f210d3" providerId="ADAL" clId="{79143487-56D1-4254-9EB6-35504FB414A1}" dt="2025-07-10T07:57:32.130" v="27460" actId="1076"/>
          <ac:spMkLst>
            <pc:docMk/>
            <pc:sldMk cId="2657797780" sldId="2123258774"/>
            <ac:spMk id="26" creationId="{5C78BFAD-FF61-FF64-8A70-C0632CC41CDD}"/>
          </ac:spMkLst>
        </pc:spChg>
        <pc:spChg chg="add mod">
          <ac:chgData name="Keita Shimizu" userId="a8208833-ebd3-4774-b506-484047f210d3" providerId="ADAL" clId="{79143487-56D1-4254-9EB6-35504FB414A1}" dt="2025-07-10T07:57:26.484" v="27459"/>
          <ac:spMkLst>
            <pc:docMk/>
            <pc:sldMk cId="2657797780" sldId="2123258774"/>
            <ac:spMk id="27" creationId="{9B6E0ED6-FB96-D9E4-5755-43A1C436027C}"/>
          </ac:spMkLst>
        </pc:spChg>
        <pc:spChg chg="add mod">
          <ac:chgData name="Keita Shimizu" userId="a8208833-ebd3-4774-b506-484047f210d3" providerId="ADAL" clId="{79143487-56D1-4254-9EB6-35504FB414A1}" dt="2025-07-10T07:57:26.484" v="27459"/>
          <ac:spMkLst>
            <pc:docMk/>
            <pc:sldMk cId="2657797780" sldId="2123258774"/>
            <ac:spMk id="28" creationId="{8FB8DAE2-01E1-BEEF-2381-DBD9FBF5DEA5}"/>
          </ac:spMkLst>
        </pc:spChg>
        <pc:grpChg chg="add mod">
          <ac:chgData name="Keita Shimizu" userId="a8208833-ebd3-4774-b506-484047f210d3" providerId="ADAL" clId="{79143487-56D1-4254-9EB6-35504FB414A1}" dt="2025-07-10T07:55:04.989" v="27240" actId="14100"/>
          <ac:grpSpMkLst>
            <pc:docMk/>
            <pc:sldMk cId="2657797780" sldId="2123258774"/>
            <ac:grpSpMk id="16" creationId="{816DE1C4-AC7A-7520-0560-539A4A6F2DC4}"/>
          </ac:grpSpMkLst>
        </pc:grpChg>
        <pc:picChg chg="add mod">
          <ac:chgData name="Keita Shimizu" userId="a8208833-ebd3-4774-b506-484047f210d3" providerId="ADAL" clId="{79143487-56D1-4254-9EB6-35504FB414A1}" dt="2025-07-10T07:20:36.136" v="27218" actId="208"/>
          <ac:picMkLst>
            <pc:docMk/>
            <pc:sldMk cId="2657797780" sldId="2123258774"/>
            <ac:picMk id="8" creationId="{275D1B02-DA76-2FC6-A1A3-D5B1FDAF835B}"/>
          </ac:picMkLst>
        </pc:picChg>
        <pc:picChg chg="del">
          <ac:chgData name="Keita Shimizu" userId="a8208833-ebd3-4774-b506-484047f210d3" providerId="ADAL" clId="{79143487-56D1-4254-9EB6-35504FB414A1}" dt="2025-07-10T07:15:27.954" v="26954" actId="478"/>
          <ac:picMkLst>
            <pc:docMk/>
            <pc:sldMk cId="2657797780" sldId="2123258774"/>
            <ac:picMk id="13" creationId="{E01BC596-C920-0F0F-2F70-06AAB50B3A52}"/>
          </ac:picMkLst>
        </pc:picChg>
        <pc:picChg chg="del">
          <ac:chgData name="Keita Shimizu" userId="a8208833-ebd3-4774-b506-484047f210d3" providerId="ADAL" clId="{79143487-56D1-4254-9EB6-35504FB414A1}" dt="2025-07-10T07:16:39.310" v="27034" actId="478"/>
          <ac:picMkLst>
            <pc:docMk/>
            <pc:sldMk cId="2657797780" sldId="2123258774"/>
            <ac:picMk id="15" creationId="{50637260-BA37-A92A-2256-72F0891CAE3D}"/>
          </ac:picMkLst>
        </pc:picChg>
        <pc:picChg chg="del">
          <ac:chgData name="Keita Shimizu" userId="a8208833-ebd3-4774-b506-484047f210d3" providerId="ADAL" clId="{79143487-56D1-4254-9EB6-35504FB414A1}" dt="2025-07-10T07:16:40.994" v="27035" actId="478"/>
          <ac:picMkLst>
            <pc:docMk/>
            <pc:sldMk cId="2657797780" sldId="2123258774"/>
            <ac:picMk id="19" creationId="{6B0ADAE3-33CF-C64D-CE32-3D46B08780F9}"/>
          </ac:picMkLst>
        </pc:picChg>
        <pc:picChg chg="add mod">
          <ac:chgData name="Keita Shimizu" userId="a8208833-ebd3-4774-b506-484047f210d3" providerId="ADAL" clId="{79143487-56D1-4254-9EB6-35504FB414A1}" dt="2025-07-10T07:56:33.079" v="27363" actId="1076"/>
          <ac:picMkLst>
            <pc:docMk/>
            <pc:sldMk cId="2657797780" sldId="2123258774"/>
            <ac:picMk id="22" creationId="{3D735ABB-4E1C-60B7-C57F-FF8C1A583929}"/>
          </ac:picMkLst>
        </pc:picChg>
      </pc:sldChg>
      <pc:sldChg chg="addSp delSp modSp new mod">
        <pc:chgData name="Keita Shimizu" userId="a8208833-ebd3-4774-b506-484047f210d3" providerId="ADAL" clId="{79143487-56D1-4254-9EB6-35504FB414A1}" dt="2025-07-10T09:14:44.365" v="27914" actId="20577"/>
        <pc:sldMkLst>
          <pc:docMk/>
          <pc:sldMk cId="985806244" sldId="2123258775"/>
        </pc:sldMkLst>
        <pc:spChg chg="mod">
          <ac:chgData name="Keita Shimizu" userId="a8208833-ebd3-4774-b506-484047f210d3" providerId="ADAL" clId="{79143487-56D1-4254-9EB6-35504FB414A1}" dt="2025-07-10T09:09:12" v="27615" actId="20577"/>
          <ac:spMkLst>
            <pc:docMk/>
            <pc:sldMk cId="985806244" sldId="2123258775"/>
            <ac:spMk id="2" creationId="{7A46E89C-9A81-E88C-1A86-6859532032E9}"/>
          </ac:spMkLst>
        </pc:spChg>
        <pc:spChg chg="mod">
          <ac:chgData name="Keita Shimizu" userId="a8208833-ebd3-4774-b506-484047f210d3" providerId="ADAL" clId="{79143487-56D1-4254-9EB6-35504FB414A1}" dt="2025-07-10T09:12:01.821" v="27830" actId="20577"/>
          <ac:spMkLst>
            <pc:docMk/>
            <pc:sldMk cId="985806244" sldId="2123258775"/>
            <ac:spMk id="3" creationId="{5E6AD379-EF52-FE2B-9966-A647D434D4D2}"/>
          </ac:spMkLst>
        </pc:spChg>
        <pc:spChg chg="mod">
          <ac:chgData name="Keita Shimizu" userId="a8208833-ebd3-4774-b506-484047f210d3" providerId="ADAL" clId="{79143487-56D1-4254-9EB6-35504FB414A1}" dt="2025-07-10T09:10:30.850" v="27671" actId="20577"/>
          <ac:spMkLst>
            <pc:docMk/>
            <pc:sldMk cId="985806244" sldId="2123258775"/>
            <ac:spMk id="5" creationId="{EDEE3C56-81F8-3E06-989A-2249416987FE}"/>
          </ac:spMkLst>
        </pc:spChg>
        <pc:spChg chg="add mod">
          <ac:chgData name="Keita Shimizu" userId="a8208833-ebd3-4774-b506-484047f210d3" providerId="ADAL" clId="{79143487-56D1-4254-9EB6-35504FB414A1}" dt="2025-07-10T09:14:44.365" v="27914" actId="20577"/>
          <ac:spMkLst>
            <pc:docMk/>
            <pc:sldMk cId="985806244" sldId="2123258775"/>
            <ac:spMk id="10" creationId="{4CD9CC79-A1E5-5427-5B20-A18598C1B94B}"/>
          </ac:spMkLst>
        </pc:spChg>
        <pc:picChg chg="add del mod">
          <ac:chgData name="Keita Shimizu" userId="a8208833-ebd3-4774-b506-484047f210d3" providerId="ADAL" clId="{79143487-56D1-4254-9EB6-35504FB414A1}" dt="2025-07-10T09:11:29.978" v="27730" actId="478"/>
          <ac:picMkLst>
            <pc:docMk/>
            <pc:sldMk cId="985806244" sldId="2123258775"/>
            <ac:picMk id="7" creationId="{ADAA644B-7E0A-C582-B913-A7E050C1E7D8}"/>
          </ac:picMkLst>
        </pc:picChg>
        <pc:picChg chg="add mod">
          <ac:chgData name="Keita Shimizu" userId="a8208833-ebd3-4774-b506-484047f210d3" providerId="ADAL" clId="{79143487-56D1-4254-9EB6-35504FB414A1}" dt="2025-07-10T09:14:26.234" v="27832" actId="1076"/>
          <ac:picMkLst>
            <pc:docMk/>
            <pc:sldMk cId="985806244" sldId="2123258775"/>
            <ac:picMk id="9" creationId="{F56B9849-7E70-5A1A-F0B3-143A0E74CEF4}"/>
          </ac:picMkLst>
        </pc:picChg>
      </pc:sldChg>
      <pc:sldChg chg="add del">
        <pc:chgData name="Keita Shimizu" userId="a8208833-ebd3-4774-b506-484047f210d3" providerId="ADAL" clId="{79143487-56D1-4254-9EB6-35504FB414A1}" dt="2025-07-10T07:14:55.110" v="26885"/>
        <pc:sldMkLst>
          <pc:docMk/>
          <pc:sldMk cId="2723343781" sldId="2123258775"/>
        </pc:sldMkLst>
      </pc:sldChg>
      <pc:sldChg chg="addSp delSp modSp add mod">
        <pc:chgData name="Keita Shimizu" userId="a8208833-ebd3-4774-b506-484047f210d3" providerId="ADAL" clId="{79143487-56D1-4254-9EB6-35504FB414A1}" dt="2025-07-10T11:49:16.469" v="31542" actId="14100"/>
        <pc:sldMkLst>
          <pc:docMk/>
          <pc:sldMk cId="69394186" sldId="2123258776"/>
        </pc:sldMkLst>
        <pc:spChg chg="mod">
          <ac:chgData name="Keita Shimizu" userId="a8208833-ebd3-4774-b506-484047f210d3" providerId="ADAL" clId="{79143487-56D1-4254-9EB6-35504FB414A1}" dt="2025-07-10T11:28:47.428" v="30576" actId="20577"/>
          <ac:spMkLst>
            <pc:docMk/>
            <pc:sldMk cId="69394186" sldId="2123258776"/>
            <ac:spMk id="2" creationId="{4D74091A-13A9-4DD2-5D85-18F5C04875DC}"/>
          </ac:spMkLst>
        </pc:spChg>
        <pc:spChg chg="add mod">
          <ac:chgData name="Keita Shimizu" userId="a8208833-ebd3-4774-b506-484047f210d3" providerId="ADAL" clId="{79143487-56D1-4254-9EB6-35504FB414A1}" dt="2025-07-10T11:39:25.156" v="31373" actId="14100"/>
          <ac:spMkLst>
            <pc:docMk/>
            <pc:sldMk cId="69394186" sldId="2123258776"/>
            <ac:spMk id="3" creationId="{79ACC5FC-9F42-E9A6-9D35-FFBE83717365}"/>
          </ac:spMkLst>
        </pc:spChg>
        <pc:spChg chg="mod">
          <ac:chgData name="Keita Shimizu" userId="a8208833-ebd3-4774-b506-484047f210d3" providerId="ADAL" clId="{79143487-56D1-4254-9EB6-35504FB414A1}" dt="2025-07-10T11:47:06.655" v="31461" actId="20577"/>
          <ac:spMkLst>
            <pc:docMk/>
            <pc:sldMk cId="69394186" sldId="2123258776"/>
            <ac:spMk id="5" creationId="{0F68920B-C410-E544-48C6-5E8DF8CA4264}"/>
          </ac:spMkLst>
        </pc:spChg>
        <pc:spChg chg="add mod">
          <ac:chgData name="Keita Shimizu" userId="a8208833-ebd3-4774-b506-484047f210d3" providerId="ADAL" clId="{79143487-56D1-4254-9EB6-35504FB414A1}" dt="2025-07-10T11:39:31.445" v="31374" actId="1076"/>
          <ac:spMkLst>
            <pc:docMk/>
            <pc:sldMk cId="69394186" sldId="2123258776"/>
            <ac:spMk id="6" creationId="{F02DA17D-81FD-9E23-3CED-0110BEBC0279}"/>
          </ac:spMkLst>
        </pc:spChg>
        <pc:spChg chg="mod">
          <ac:chgData name="Keita Shimizu" userId="a8208833-ebd3-4774-b506-484047f210d3" providerId="ADAL" clId="{79143487-56D1-4254-9EB6-35504FB414A1}" dt="2025-07-10T11:39:19.848" v="31372" actId="1076"/>
          <ac:spMkLst>
            <pc:docMk/>
            <pc:sldMk cId="69394186" sldId="2123258776"/>
            <ac:spMk id="7" creationId="{9434B653-A7D5-8C72-625E-50F467EA7745}"/>
          </ac:spMkLst>
        </pc:spChg>
        <pc:spChg chg="del">
          <ac:chgData name="Keita Shimizu" userId="a8208833-ebd3-4774-b506-484047f210d3" providerId="ADAL" clId="{79143487-56D1-4254-9EB6-35504FB414A1}" dt="2025-07-10T11:30:42.388" v="31007" actId="478"/>
          <ac:spMkLst>
            <pc:docMk/>
            <pc:sldMk cId="69394186" sldId="2123258776"/>
            <ac:spMk id="9" creationId="{68ECEE6C-AB6E-AB4B-CDBD-244D55493556}"/>
          </ac:spMkLst>
        </pc:spChg>
        <pc:spChg chg="del mod">
          <ac:chgData name="Keita Shimizu" userId="a8208833-ebd3-4774-b506-484047f210d3" providerId="ADAL" clId="{79143487-56D1-4254-9EB6-35504FB414A1}" dt="2025-07-10T11:30:42.388" v="31007" actId="478"/>
          <ac:spMkLst>
            <pc:docMk/>
            <pc:sldMk cId="69394186" sldId="2123258776"/>
            <ac:spMk id="15" creationId="{41EFFF55-21C3-B7CE-4B63-AE5BF7F2A229}"/>
          </ac:spMkLst>
        </pc:spChg>
        <pc:spChg chg="del">
          <ac:chgData name="Keita Shimizu" userId="a8208833-ebd3-4774-b506-484047f210d3" providerId="ADAL" clId="{79143487-56D1-4254-9EB6-35504FB414A1}" dt="2025-07-10T11:30:42.388" v="31007" actId="478"/>
          <ac:spMkLst>
            <pc:docMk/>
            <pc:sldMk cId="69394186" sldId="2123258776"/>
            <ac:spMk id="16" creationId="{EA4B0E6B-5613-E534-CE01-1C77F096269E}"/>
          </ac:spMkLst>
        </pc:spChg>
        <pc:spChg chg="del">
          <ac:chgData name="Keita Shimizu" userId="a8208833-ebd3-4774-b506-484047f210d3" providerId="ADAL" clId="{79143487-56D1-4254-9EB6-35504FB414A1}" dt="2025-07-10T11:30:42.388" v="31007" actId="478"/>
          <ac:spMkLst>
            <pc:docMk/>
            <pc:sldMk cId="69394186" sldId="2123258776"/>
            <ac:spMk id="19" creationId="{B0FBDDE6-9CD6-32E0-A4E5-4AFFD85ECDD4}"/>
          </ac:spMkLst>
        </pc:spChg>
        <pc:spChg chg="add mod">
          <ac:chgData name="Keita Shimizu" userId="a8208833-ebd3-4774-b506-484047f210d3" providerId="ADAL" clId="{79143487-56D1-4254-9EB6-35504FB414A1}" dt="2025-07-10T11:39:19.848" v="31372" actId="1076"/>
          <ac:spMkLst>
            <pc:docMk/>
            <pc:sldMk cId="69394186" sldId="2123258776"/>
            <ac:spMk id="21" creationId="{33C48A29-4F50-ECC8-6AA7-89A252484F80}"/>
          </ac:spMkLst>
        </pc:spChg>
        <pc:spChg chg="del">
          <ac:chgData name="Keita Shimizu" userId="a8208833-ebd3-4774-b506-484047f210d3" providerId="ADAL" clId="{79143487-56D1-4254-9EB6-35504FB414A1}" dt="2025-07-10T11:30:47.254" v="31009" actId="478"/>
          <ac:spMkLst>
            <pc:docMk/>
            <pc:sldMk cId="69394186" sldId="2123258776"/>
            <ac:spMk id="22" creationId="{9747E453-27F5-C012-C894-7716AE1DAD39}"/>
          </ac:spMkLst>
        </pc:spChg>
        <pc:spChg chg="add mod">
          <ac:chgData name="Keita Shimizu" userId="a8208833-ebd3-4774-b506-484047f210d3" providerId="ADAL" clId="{79143487-56D1-4254-9EB6-35504FB414A1}" dt="2025-07-10T11:38:50.097" v="31365" actId="1076"/>
          <ac:spMkLst>
            <pc:docMk/>
            <pc:sldMk cId="69394186" sldId="2123258776"/>
            <ac:spMk id="24" creationId="{D2BD35BC-C691-7771-5BC8-7DB7BFB6D47D}"/>
          </ac:spMkLst>
        </pc:spChg>
        <pc:spChg chg="add mod">
          <ac:chgData name="Keita Shimizu" userId="a8208833-ebd3-4774-b506-484047f210d3" providerId="ADAL" clId="{79143487-56D1-4254-9EB6-35504FB414A1}" dt="2025-07-10T11:39:19.848" v="31372" actId="1076"/>
          <ac:spMkLst>
            <pc:docMk/>
            <pc:sldMk cId="69394186" sldId="2123258776"/>
            <ac:spMk id="25" creationId="{765044E4-738B-C3EE-01FE-603E58A194C7}"/>
          </ac:spMkLst>
        </pc:spChg>
        <pc:spChg chg="add mod">
          <ac:chgData name="Keita Shimizu" userId="a8208833-ebd3-4774-b506-484047f210d3" providerId="ADAL" clId="{79143487-56D1-4254-9EB6-35504FB414A1}" dt="2025-07-10T11:39:19.848" v="31372" actId="1076"/>
          <ac:spMkLst>
            <pc:docMk/>
            <pc:sldMk cId="69394186" sldId="2123258776"/>
            <ac:spMk id="26" creationId="{3DD011AF-70EE-604A-8205-941354192ED6}"/>
          </ac:spMkLst>
        </pc:spChg>
        <pc:spChg chg="add mod">
          <ac:chgData name="Keita Shimizu" userId="a8208833-ebd3-4774-b506-484047f210d3" providerId="ADAL" clId="{79143487-56D1-4254-9EB6-35504FB414A1}" dt="2025-07-10T11:39:52.414" v="31380" actId="1076"/>
          <ac:spMkLst>
            <pc:docMk/>
            <pc:sldMk cId="69394186" sldId="2123258776"/>
            <ac:spMk id="29" creationId="{102CA7C2-CE0D-2F3F-61F6-9472A8B906BC}"/>
          </ac:spMkLst>
        </pc:spChg>
        <pc:spChg chg="del">
          <ac:chgData name="Keita Shimizu" userId="a8208833-ebd3-4774-b506-484047f210d3" providerId="ADAL" clId="{79143487-56D1-4254-9EB6-35504FB414A1}" dt="2025-07-10T11:29:24.452" v="30699" actId="478"/>
          <ac:spMkLst>
            <pc:docMk/>
            <pc:sldMk cId="69394186" sldId="2123258776"/>
            <ac:spMk id="30" creationId="{5304FB09-1E52-4F56-3B5A-E43EBAA22FE7}"/>
          </ac:spMkLst>
        </pc:spChg>
        <pc:spChg chg="add mod">
          <ac:chgData name="Keita Shimizu" userId="a8208833-ebd3-4774-b506-484047f210d3" providerId="ADAL" clId="{79143487-56D1-4254-9EB6-35504FB414A1}" dt="2025-07-10T11:39:19.848" v="31372" actId="1076"/>
          <ac:spMkLst>
            <pc:docMk/>
            <pc:sldMk cId="69394186" sldId="2123258776"/>
            <ac:spMk id="38" creationId="{C54C6D22-FD03-1408-1BD0-9261EF27857A}"/>
          </ac:spMkLst>
        </pc:spChg>
        <pc:spChg chg="add mod">
          <ac:chgData name="Keita Shimizu" userId="a8208833-ebd3-4774-b506-484047f210d3" providerId="ADAL" clId="{79143487-56D1-4254-9EB6-35504FB414A1}" dt="2025-07-10T11:39:19.848" v="31372" actId="1076"/>
          <ac:spMkLst>
            <pc:docMk/>
            <pc:sldMk cId="69394186" sldId="2123258776"/>
            <ac:spMk id="39" creationId="{27D8806D-68D9-A0F2-77A8-48B0824EFB1B}"/>
          </ac:spMkLst>
        </pc:spChg>
        <pc:spChg chg="add mod">
          <ac:chgData name="Keita Shimizu" userId="a8208833-ebd3-4774-b506-484047f210d3" providerId="ADAL" clId="{79143487-56D1-4254-9EB6-35504FB414A1}" dt="2025-07-10T11:40:29.993" v="31399" actId="1035"/>
          <ac:spMkLst>
            <pc:docMk/>
            <pc:sldMk cId="69394186" sldId="2123258776"/>
            <ac:spMk id="45" creationId="{5F711841-DB61-DC30-4B56-2D2FFE91AF52}"/>
          </ac:spMkLst>
        </pc:spChg>
        <pc:spChg chg="add mod">
          <ac:chgData name="Keita Shimizu" userId="a8208833-ebd3-4774-b506-484047f210d3" providerId="ADAL" clId="{79143487-56D1-4254-9EB6-35504FB414A1}" dt="2025-07-10T11:49:12.452" v="31541" actId="1076"/>
          <ac:spMkLst>
            <pc:docMk/>
            <pc:sldMk cId="69394186" sldId="2123258776"/>
            <ac:spMk id="46" creationId="{4F323A00-E3DD-0A79-7E9C-FF311925913C}"/>
          </ac:spMkLst>
        </pc:spChg>
        <pc:picChg chg="del">
          <ac:chgData name="Keita Shimizu" userId="a8208833-ebd3-4774-b506-484047f210d3" providerId="ADAL" clId="{79143487-56D1-4254-9EB6-35504FB414A1}" dt="2025-07-10T11:29:22.854" v="30698" actId="478"/>
          <ac:picMkLst>
            <pc:docMk/>
            <pc:sldMk cId="69394186" sldId="2123258776"/>
            <ac:picMk id="10" creationId="{C9260C4D-8C5D-7336-77B5-D8A11CF6845F}"/>
          </ac:picMkLst>
        </pc:picChg>
        <pc:picChg chg="add mod">
          <ac:chgData name="Keita Shimizu" userId="a8208833-ebd3-4774-b506-484047f210d3" providerId="ADAL" clId="{79143487-56D1-4254-9EB6-35504FB414A1}" dt="2025-07-10T11:39:19.848" v="31372" actId="1076"/>
          <ac:picMkLst>
            <pc:docMk/>
            <pc:sldMk cId="69394186" sldId="2123258776"/>
            <ac:picMk id="11" creationId="{3E83CA76-905B-F5C4-ADE4-4163FE731854}"/>
          </ac:picMkLst>
        </pc:picChg>
        <pc:picChg chg="del">
          <ac:chgData name="Keita Shimizu" userId="a8208833-ebd3-4774-b506-484047f210d3" providerId="ADAL" clId="{79143487-56D1-4254-9EB6-35504FB414A1}" dt="2025-07-10T11:30:48.526" v="31010" actId="478"/>
          <ac:picMkLst>
            <pc:docMk/>
            <pc:sldMk cId="69394186" sldId="2123258776"/>
            <ac:picMk id="12" creationId="{151557D5-10D4-C0F2-B323-0CBC2E56EE38}"/>
          </ac:picMkLst>
        </pc:picChg>
        <pc:picChg chg="del">
          <ac:chgData name="Keita Shimizu" userId="a8208833-ebd3-4774-b506-484047f210d3" providerId="ADAL" clId="{79143487-56D1-4254-9EB6-35504FB414A1}" dt="2025-07-10T11:30:42.388" v="31007" actId="478"/>
          <ac:picMkLst>
            <pc:docMk/>
            <pc:sldMk cId="69394186" sldId="2123258776"/>
            <ac:picMk id="14" creationId="{06314397-0EE7-98F0-DECE-ADB6C7C2C605}"/>
          </ac:picMkLst>
        </pc:picChg>
        <pc:picChg chg="add mod">
          <ac:chgData name="Keita Shimizu" userId="a8208833-ebd3-4774-b506-484047f210d3" providerId="ADAL" clId="{79143487-56D1-4254-9EB6-35504FB414A1}" dt="2025-07-10T11:39:19.848" v="31372" actId="1076"/>
          <ac:picMkLst>
            <pc:docMk/>
            <pc:sldMk cId="69394186" sldId="2123258776"/>
            <ac:picMk id="18" creationId="{0A0C2C78-D894-1936-6B14-D94C7BDF5D4A}"/>
          </ac:picMkLst>
        </pc:picChg>
        <pc:picChg chg="add mod">
          <ac:chgData name="Keita Shimizu" userId="a8208833-ebd3-4774-b506-484047f210d3" providerId="ADAL" clId="{79143487-56D1-4254-9EB6-35504FB414A1}" dt="2025-07-10T11:39:19.848" v="31372" actId="1076"/>
          <ac:picMkLst>
            <pc:docMk/>
            <pc:sldMk cId="69394186" sldId="2123258776"/>
            <ac:picMk id="33" creationId="{F4F0BAB8-4C8B-C42D-CFBE-AB48820944B3}"/>
          </ac:picMkLst>
        </pc:picChg>
        <pc:picChg chg="add mod">
          <ac:chgData name="Keita Shimizu" userId="a8208833-ebd3-4774-b506-484047f210d3" providerId="ADAL" clId="{79143487-56D1-4254-9EB6-35504FB414A1}" dt="2025-07-10T11:39:19.848" v="31372" actId="1076"/>
          <ac:picMkLst>
            <pc:docMk/>
            <pc:sldMk cId="69394186" sldId="2123258776"/>
            <ac:picMk id="35" creationId="{904DAD18-46F3-5170-A370-33B1ADDF8ED3}"/>
          </ac:picMkLst>
        </pc:picChg>
        <pc:cxnChg chg="del mod">
          <ac:chgData name="Keita Shimizu" userId="a8208833-ebd3-4774-b506-484047f210d3" providerId="ADAL" clId="{79143487-56D1-4254-9EB6-35504FB414A1}" dt="2025-07-10T11:30:42.388" v="31007" actId="478"/>
          <ac:cxnSpMkLst>
            <pc:docMk/>
            <pc:sldMk cId="69394186" sldId="2123258776"/>
            <ac:cxnSpMk id="13" creationId="{DD41E747-9B37-3625-4F6C-471CFFCBDBE3}"/>
          </ac:cxnSpMkLst>
        </pc:cxnChg>
        <pc:cxnChg chg="del">
          <ac:chgData name="Keita Shimizu" userId="a8208833-ebd3-4774-b506-484047f210d3" providerId="ADAL" clId="{79143487-56D1-4254-9EB6-35504FB414A1}" dt="2025-07-10T11:30:42.388" v="31007" actId="478"/>
          <ac:cxnSpMkLst>
            <pc:docMk/>
            <pc:sldMk cId="69394186" sldId="2123258776"/>
            <ac:cxnSpMk id="20" creationId="{EFE725AD-ECC8-9012-65E1-944E837C9B3A}"/>
          </ac:cxnSpMkLst>
        </pc:cxnChg>
        <pc:cxnChg chg="del">
          <ac:chgData name="Keita Shimizu" userId="a8208833-ebd3-4774-b506-484047f210d3" providerId="ADAL" clId="{79143487-56D1-4254-9EB6-35504FB414A1}" dt="2025-07-10T11:30:42.388" v="31007" actId="478"/>
          <ac:cxnSpMkLst>
            <pc:docMk/>
            <pc:sldMk cId="69394186" sldId="2123258776"/>
            <ac:cxnSpMk id="23" creationId="{DDE15595-CE93-5B92-B2C8-101D12B0621A}"/>
          </ac:cxnSpMkLst>
        </pc:cxnChg>
        <pc:cxnChg chg="mod ord">
          <ac:chgData name="Keita Shimizu" userId="a8208833-ebd3-4774-b506-484047f210d3" providerId="ADAL" clId="{79143487-56D1-4254-9EB6-35504FB414A1}" dt="2025-07-10T11:39:55.847" v="31381" actId="14100"/>
          <ac:cxnSpMkLst>
            <pc:docMk/>
            <pc:sldMk cId="69394186" sldId="2123258776"/>
            <ac:cxnSpMk id="27" creationId="{47DFFDAA-63D4-4C4D-6CA7-35B846088972}"/>
          </ac:cxnSpMkLst>
        </pc:cxnChg>
        <pc:cxnChg chg="add del mod">
          <ac:chgData name="Keita Shimizu" userId="a8208833-ebd3-4774-b506-484047f210d3" providerId="ADAL" clId="{79143487-56D1-4254-9EB6-35504FB414A1}" dt="2025-07-10T11:35:55.439" v="31158" actId="478"/>
          <ac:cxnSpMkLst>
            <pc:docMk/>
            <pc:sldMk cId="69394186" sldId="2123258776"/>
            <ac:cxnSpMk id="31" creationId="{2D6F222A-E276-79A7-0C9A-9CFF1818ECF5}"/>
          </ac:cxnSpMkLst>
        </pc:cxnChg>
        <pc:cxnChg chg="add mod">
          <ac:chgData name="Keita Shimizu" userId="a8208833-ebd3-4774-b506-484047f210d3" providerId="ADAL" clId="{79143487-56D1-4254-9EB6-35504FB414A1}" dt="2025-07-10T11:36:37.255" v="31182" actId="14100"/>
          <ac:cxnSpMkLst>
            <pc:docMk/>
            <pc:sldMk cId="69394186" sldId="2123258776"/>
            <ac:cxnSpMk id="36" creationId="{46F72F7A-2E15-7A22-E05E-5D937A111C93}"/>
          </ac:cxnSpMkLst>
        </pc:cxnChg>
        <pc:cxnChg chg="add mod">
          <ac:chgData name="Keita Shimizu" userId="a8208833-ebd3-4774-b506-484047f210d3" providerId="ADAL" clId="{79143487-56D1-4254-9EB6-35504FB414A1}" dt="2025-07-10T11:37:08.728" v="31188" actId="14100"/>
          <ac:cxnSpMkLst>
            <pc:docMk/>
            <pc:sldMk cId="69394186" sldId="2123258776"/>
            <ac:cxnSpMk id="40" creationId="{3078C7D9-4231-F948-8116-75E1BB18C988}"/>
          </ac:cxnSpMkLst>
        </pc:cxnChg>
        <pc:cxnChg chg="add mod">
          <ac:chgData name="Keita Shimizu" userId="a8208833-ebd3-4774-b506-484047f210d3" providerId="ADAL" clId="{79143487-56D1-4254-9EB6-35504FB414A1}" dt="2025-07-10T11:49:16.469" v="31542" actId="14100"/>
          <ac:cxnSpMkLst>
            <pc:docMk/>
            <pc:sldMk cId="69394186" sldId="2123258776"/>
            <ac:cxnSpMk id="47" creationId="{1531D849-2974-3B7C-CB48-B1D24EE3D48E}"/>
          </ac:cxnSpMkLst>
        </pc:cxnChg>
      </pc:sldChg>
      <pc:sldChg chg="delSp modSp new mod">
        <pc:chgData name="Keita Shimizu" userId="a8208833-ebd3-4774-b506-484047f210d3" providerId="ADAL" clId="{79143487-56D1-4254-9EB6-35504FB414A1}" dt="2025-07-10T11:51:06.341" v="31563" actId="478"/>
        <pc:sldMkLst>
          <pc:docMk/>
          <pc:sldMk cId="96383832" sldId="2123258777"/>
        </pc:sldMkLst>
        <pc:spChg chg="del">
          <ac:chgData name="Keita Shimizu" userId="a8208833-ebd3-4774-b506-484047f210d3" providerId="ADAL" clId="{79143487-56D1-4254-9EB6-35504FB414A1}" dt="2025-07-10T11:51:06.341" v="31563" actId="478"/>
          <ac:spMkLst>
            <pc:docMk/>
            <pc:sldMk cId="96383832" sldId="2123258777"/>
            <ac:spMk id="2" creationId="{EA653BBA-DD2C-8AD7-641B-361B85796EDF}"/>
          </ac:spMkLst>
        </pc:spChg>
        <pc:spChg chg="del">
          <ac:chgData name="Keita Shimizu" userId="a8208833-ebd3-4774-b506-484047f210d3" providerId="ADAL" clId="{79143487-56D1-4254-9EB6-35504FB414A1}" dt="2025-07-10T11:51:06.341" v="31563" actId="478"/>
          <ac:spMkLst>
            <pc:docMk/>
            <pc:sldMk cId="96383832" sldId="2123258777"/>
            <ac:spMk id="3" creationId="{6F7F0366-06FB-88AC-47DF-8C0A57E73F6F}"/>
          </ac:spMkLst>
        </pc:spChg>
        <pc:spChg chg="mod">
          <ac:chgData name="Keita Shimizu" userId="a8208833-ebd3-4774-b506-484047f210d3" providerId="ADAL" clId="{79143487-56D1-4254-9EB6-35504FB414A1}" dt="2025-07-10T11:51:03.235" v="31562" actId="20577"/>
          <ac:spMkLst>
            <pc:docMk/>
            <pc:sldMk cId="96383832" sldId="2123258777"/>
            <ac:spMk id="4" creationId="{B2FC6C8B-AB86-D268-DF38-6D4D4074AE93}"/>
          </ac:spMkLst>
        </pc:spChg>
      </pc:sldChg>
      <pc:sldMasterChg chg="addSp delSp mod">
        <pc:chgData name="Keita Shimizu" userId="a8208833-ebd3-4774-b506-484047f210d3" providerId="ADAL" clId="{79143487-56D1-4254-9EB6-35504FB414A1}" dt="2025-07-07T01:39:45.526" v="103" actId="33475"/>
        <pc:sldMasterMkLst>
          <pc:docMk/>
          <pc:sldMasterMk cId="4111418218" sldId="2147485159"/>
        </pc:sldMasterMkLst>
      </pc:sldMasterChg>
    </pc:docChg>
  </pc:docChgLst>
  <pc:docChgLst>
    <pc:chgData name="Ryosuke Otaka" userId="9cdd7af9-ba78-4ef3-a0dd-023628f0b788" providerId="ADAL" clId="{023324B5-EFF3-409A-9F19-C150F787B659}"/>
    <pc:docChg chg="undo custSel addSld delSld modSld modSection">
      <pc:chgData name="Ryosuke Otaka" userId="9cdd7af9-ba78-4ef3-a0dd-023628f0b788" providerId="ADAL" clId="{023324B5-EFF3-409A-9F19-C150F787B659}" dt="2025-07-10T10:12:37.739" v="8" actId="1076"/>
      <pc:docMkLst>
        <pc:docMk/>
      </pc:docMkLst>
      <pc:sldChg chg="modSp mod">
        <pc:chgData name="Ryosuke Otaka" userId="9cdd7af9-ba78-4ef3-a0dd-023628f0b788" providerId="ADAL" clId="{023324B5-EFF3-409A-9F19-C150F787B659}" dt="2025-07-10T10:12:37.739" v="8" actId="1076"/>
        <pc:sldMkLst>
          <pc:docMk/>
          <pc:sldMk cId="1118537911" sldId="2123258707"/>
        </pc:sldMkLst>
        <pc:spChg chg="mod">
          <ac:chgData name="Ryosuke Otaka" userId="9cdd7af9-ba78-4ef3-a0dd-023628f0b788" providerId="ADAL" clId="{023324B5-EFF3-409A-9F19-C150F787B659}" dt="2025-07-10T10:12:37.739" v="8" actId="1076"/>
          <ac:spMkLst>
            <pc:docMk/>
            <pc:sldMk cId="1118537911" sldId="2123258707"/>
            <ac:spMk id="16" creationId="{585B1AE7-9E6E-3FF8-1D16-F9EDAC53A99E}"/>
          </ac:spMkLst>
        </pc:spChg>
      </pc:sldChg>
      <pc:sldChg chg="modSp add del mod">
        <pc:chgData name="Ryosuke Otaka" userId="9cdd7af9-ba78-4ef3-a0dd-023628f0b788" providerId="ADAL" clId="{023324B5-EFF3-409A-9F19-C150F787B659}" dt="2025-07-10T08:31:46.921" v="7" actId="1076"/>
        <pc:sldMkLst>
          <pc:docMk/>
          <pc:sldMk cId="404230932" sldId="2123258750"/>
        </pc:sldMkLst>
        <pc:spChg chg="mod">
          <ac:chgData name="Ryosuke Otaka" userId="9cdd7af9-ba78-4ef3-a0dd-023628f0b788" providerId="ADAL" clId="{023324B5-EFF3-409A-9F19-C150F787B659}" dt="2025-07-10T08:31:46.921" v="7" actId="1076"/>
          <ac:spMkLst>
            <pc:docMk/>
            <pc:sldMk cId="404230932" sldId="2123258750"/>
            <ac:spMk id="8" creationId="{2D97E44C-C8AF-0A28-9C9F-EB4166D2E820}"/>
          </ac:spMkLst>
        </pc:spChg>
      </pc:sldChg>
      <pc:sldChg chg="add del">
        <pc:chgData name="Ryosuke Otaka" userId="9cdd7af9-ba78-4ef3-a0dd-023628f0b788" providerId="ADAL" clId="{023324B5-EFF3-409A-9F19-C150F787B659}" dt="2025-07-10T02:03:51.092" v="3" actId="47"/>
        <pc:sldMkLst>
          <pc:docMk/>
          <pc:sldMk cId="244466341" sldId="21232587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a:extLst>
              <a:ext uri="{FF2B5EF4-FFF2-40B4-BE49-F238E27FC236}">
                <a16:creationId xmlns:a16="http://schemas.microsoft.com/office/drawing/2014/main" id="{251C03F0-4F73-EA65-957D-C3AF477C4BE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a:extLst>
              <a:ext uri="{FF2B5EF4-FFF2-40B4-BE49-F238E27FC236}">
                <a16:creationId xmlns:a16="http://schemas.microsoft.com/office/drawing/2014/main" id="{0D2ED5B1-1062-A930-8806-200212202D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5F39DA-FEC9-40EF-A830-BAC71D07170B}" type="datetimeFigureOut">
              <a:rPr kumimoji="1" lang="ja-JP" altLang="en-US" smtClean="0"/>
              <a:t>2025/7/11</a:t>
            </a:fld>
            <a:endParaRPr kumimoji="1" lang="ja-JP" altLang="en-US"/>
          </a:p>
        </p:txBody>
      </p:sp>
      <p:sp>
        <p:nvSpPr>
          <p:cNvPr id="4" name="フッター プレースホルダー 3">
            <a:extLst>
              <a:ext uri="{FF2B5EF4-FFF2-40B4-BE49-F238E27FC236}">
                <a16:creationId xmlns:a16="http://schemas.microsoft.com/office/drawing/2014/main" id="{1AE6C4B8-AAE0-CD37-BDC5-9965AA50FB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a:extLst>
              <a:ext uri="{FF2B5EF4-FFF2-40B4-BE49-F238E27FC236}">
                <a16:creationId xmlns:a16="http://schemas.microsoft.com/office/drawing/2014/main" id="{5CAA6286-5684-CE69-AE1A-58A6D9D74B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D6E5CAA-AFA1-4B95-9F30-BA5D4D9A0208}" type="slidenum">
              <a:rPr kumimoji="1" lang="ja-JP" altLang="en-US" smtClean="0"/>
              <a:t>‹#›</a:t>
            </a:fld>
            <a:endParaRPr kumimoji="1" lang="ja-JP" altLang="en-US"/>
          </a:p>
        </p:txBody>
      </p:sp>
    </p:spTree>
    <p:extLst>
      <p:ext uri="{BB962C8B-B14F-4D97-AF65-F5344CB8AC3E}">
        <p14:creationId xmlns:p14="http://schemas.microsoft.com/office/powerpoint/2010/main" val="128344396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C752A-8504-4B13-A623-164248306849}" type="datetimeFigureOut">
              <a:rPr lang="en-US" smtClean="0"/>
              <a:t>7/11/2025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3D0CE-31AE-4780-BCF5-D80FA4F243F1}" type="slidenum">
              <a:rPr lang="en-US" smtClean="0"/>
              <a:t>‹#›</a:t>
            </a:fld>
            <a:endParaRPr lang="en-US"/>
          </a:p>
        </p:txBody>
      </p:sp>
    </p:spTree>
    <p:extLst>
      <p:ext uri="{BB962C8B-B14F-4D97-AF65-F5344CB8AC3E}">
        <p14:creationId xmlns:p14="http://schemas.microsoft.com/office/powerpoint/2010/main" val="241594112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be5693c1e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be5693c1e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be5693c1e8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be5693c1e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10688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83990" y="2421530"/>
            <a:ext cx="3800466" cy="1107996"/>
          </a:xfrm>
        </p:spPr>
        <p:txBody>
          <a:bodyPr wrap="square"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77768" y="3958389"/>
            <a:ext cx="379745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pic>
        <p:nvPicPr>
          <p:cNvPr id="11" name="図 10" descr="上を見上げている船&#10;&#10;中程度の精度で自動的に生成された説明">
            <a:extLst>
              <a:ext uri="{FF2B5EF4-FFF2-40B4-BE49-F238E27FC236}">
                <a16:creationId xmlns:a16="http://schemas.microsoft.com/office/drawing/2014/main" id="{E674BD0B-1D04-A672-7A41-CCFAF917EEB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684629" y="0"/>
            <a:ext cx="7507372" cy="6858000"/>
          </a:xfrm>
          <a:prstGeom prst="rect">
            <a:avLst/>
          </a:prstGeom>
        </p:spPr>
      </p:pic>
    </p:spTree>
    <p:extLst>
      <p:ext uri="{BB962C8B-B14F-4D97-AF65-F5344CB8AC3E}">
        <p14:creationId xmlns:p14="http://schemas.microsoft.com/office/powerpoint/2010/main" val="1399395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06412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00630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9136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14338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4955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74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mall title - half page">
    <p:spTree>
      <p:nvGrpSpPr>
        <p:cNvPr id="1" name=""/>
        <p:cNvGrpSpPr/>
        <p:nvPr/>
      </p:nvGrpSpPr>
      <p:grpSpPr>
        <a:xfrm>
          <a:off x="0" y="0"/>
          <a:ext cx="0" cy="0"/>
          <a:chOff x="0" y="0"/>
          <a:chExt cx="0" cy="0"/>
        </a:xfrm>
      </p:grpSpPr>
      <p:sp>
        <p:nvSpPr>
          <p:cNvPr id="3" name="タイトル 1">
            <a:extLst>
              <a:ext uri="{FF2B5EF4-FFF2-40B4-BE49-F238E27FC236}">
                <a16:creationId xmlns:a16="http://schemas.microsoft.com/office/drawing/2014/main" id="{4D10F1DD-452F-F619-4660-520CCDC1DE21}"/>
              </a:ext>
            </a:extLst>
          </p:cNvPr>
          <p:cNvSpPr>
            <a:spLocks noGrp="1"/>
          </p:cNvSpPr>
          <p:nvPr>
            <p:ph type="title" hasCustomPrompt="1"/>
          </p:nvPr>
        </p:nvSpPr>
        <p:spPr>
          <a:xfrm>
            <a:off x="128835" y="172453"/>
            <a:ext cx="10515600" cy="468311"/>
          </a:xfrm>
        </p:spPr>
        <p:txBody>
          <a:bodyPr>
            <a:normAutofit/>
          </a:bodyPr>
          <a:lstStyle/>
          <a:p>
            <a:r>
              <a:rPr kumimoji="1" lang="ja-JP" altLang="en-US" sz="2400"/>
              <a:t>タイトル</a:t>
            </a:r>
          </a:p>
        </p:txBody>
      </p:sp>
      <p:sp>
        <p:nvSpPr>
          <p:cNvPr id="5" name="コンテンツ プレースホルダー 2">
            <a:extLst>
              <a:ext uri="{FF2B5EF4-FFF2-40B4-BE49-F238E27FC236}">
                <a16:creationId xmlns:a16="http://schemas.microsoft.com/office/drawing/2014/main" id="{0B94F0BF-6504-CD68-E38B-65A829D74D78}"/>
              </a:ext>
            </a:extLst>
          </p:cNvPr>
          <p:cNvSpPr>
            <a:spLocks noGrp="1"/>
          </p:cNvSpPr>
          <p:nvPr>
            <p:ph idx="1" hasCustomPrompt="1"/>
          </p:nvPr>
        </p:nvSpPr>
        <p:spPr>
          <a:xfrm>
            <a:off x="473242" y="1450848"/>
            <a:ext cx="10883186" cy="4998078"/>
          </a:xfrm>
        </p:spPr>
        <p:txBody>
          <a:bodyPr>
            <a:normAutofit/>
          </a:bodyPr>
          <a:lstStyle>
            <a:lvl1pPr>
              <a:defRPr>
                <a:solidFill>
                  <a:schemeClr val="tx1">
                    <a:lumMod val="95000"/>
                    <a:lumOff val="5000"/>
                  </a:schemeClr>
                </a:solidFill>
                <a:latin typeface="+mn-ea"/>
                <a:ea typeface="+mn-ea"/>
              </a:defRPr>
            </a:lvl1pPr>
            <a:lvl2pPr>
              <a:defRPr>
                <a:solidFill>
                  <a:schemeClr val="tx1">
                    <a:lumMod val="95000"/>
                    <a:lumOff val="5000"/>
                  </a:schemeClr>
                </a:solidFill>
              </a:defRPr>
            </a:lvl2pPr>
            <a:lvl3pPr>
              <a:defRPr>
                <a:solidFill>
                  <a:schemeClr val="tx1">
                    <a:lumMod val="95000"/>
                    <a:lumOff val="5000"/>
                  </a:schemeClr>
                </a:solidFill>
              </a:defRPr>
            </a:lvl3pPr>
          </a:lstStyle>
          <a:p>
            <a:pPr marL="285750" indent="-285750">
              <a:buFont typeface="Arial" panose="020B0604020202020204" pitchFamily="34" charset="0"/>
              <a:buChar char="•"/>
            </a:pPr>
            <a:r>
              <a:rPr kumimoji="1" lang="ja-JP" altLang="en-US" sz="2000"/>
              <a:t>本文</a:t>
            </a:r>
            <a:r>
              <a:rPr kumimoji="1" lang="en-US" altLang="ja-JP" sz="2000"/>
              <a:t>1</a:t>
            </a:r>
          </a:p>
          <a:p>
            <a:pPr marL="285750" indent="-285750">
              <a:buFont typeface="Arial" panose="020B0604020202020204" pitchFamily="34" charset="0"/>
              <a:buChar char="•"/>
            </a:pPr>
            <a:r>
              <a:rPr kumimoji="1" lang="ja-JP" altLang="en-US" sz="2000"/>
              <a:t>本文</a:t>
            </a:r>
            <a:r>
              <a:rPr kumimoji="1" lang="en-US" altLang="ja-JP" sz="2000"/>
              <a:t>2</a:t>
            </a:r>
          </a:p>
          <a:p>
            <a:pPr marL="285750" indent="-285750">
              <a:buFont typeface="Arial" panose="020B0604020202020204" pitchFamily="34" charset="0"/>
              <a:buChar char="•"/>
            </a:pPr>
            <a:r>
              <a:rPr kumimoji="1" lang="ja-JP" altLang="en-US" sz="2000"/>
              <a:t>本文</a:t>
            </a:r>
            <a:r>
              <a:rPr kumimoji="1" lang="en-US" altLang="ja-JP" sz="2000"/>
              <a:t>3</a:t>
            </a:r>
            <a:endParaRPr kumimoji="1" lang="ja-JP" altLang="en-US" sz="2000"/>
          </a:p>
        </p:txBody>
      </p:sp>
      <p:sp>
        <p:nvSpPr>
          <p:cNvPr id="11" name="スライド番号プレースホルダー 10">
            <a:extLst>
              <a:ext uri="{FF2B5EF4-FFF2-40B4-BE49-F238E27FC236}">
                <a16:creationId xmlns:a16="http://schemas.microsoft.com/office/drawing/2014/main" id="{7C17FB60-47CA-4831-02A2-239DBC99AA53}"/>
              </a:ext>
            </a:extLst>
          </p:cNvPr>
          <p:cNvSpPr>
            <a:spLocks noGrp="1"/>
          </p:cNvSpPr>
          <p:nvPr>
            <p:ph type="sldNum" sz="quarter" idx="12"/>
          </p:nvPr>
        </p:nvSpPr>
        <p:spPr>
          <a:xfrm>
            <a:off x="9386824" y="6509884"/>
            <a:ext cx="2743200" cy="365125"/>
          </a:xfrm>
          <a:prstGeom prst="rect">
            <a:avLst/>
          </a:prstGeom>
        </p:spPr>
        <p:txBody>
          <a:bodyPr/>
          <a:lstStyle>
            <a:lvl1pPr>
              <a:defRPr sz="1050">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
        <p:nvSpPr>
          <p:cNvPr id="14" name="テキスト プレースホルダー 13">
            <a:extLst>
              <a:ext uri="{FF2B5EF4-FFF2-40B4-BE49-F238E27FC236}">
                <a16:creationId xmlns:a16="http://schemas.microsoft.com/office/drawing/2014/main" id="{DD2025FA-0831-142D-9F91-781A7B2D990B}"/>
              </a:ext>
            </a:extLst>
          </p:cNvPr>
          <p:cNvSpPr>
            <a:spLocks noGrp="1"/>
          </p:cNvSpPr>
          <p:nvPr>
            <p:ph type="body" sz="quarter" idx="13" hasCustomPrompt="1"/>
          </p:nvPr>
        </p:nvSpPr>
        <p:spPr>
          <a:xfrm>
            <a:off x="217295" y="710638"/>
            <a:ext cx="11569521" cy="628360"/>
          </a:xfrm>
        </p:spPr>
        <p:style>
          <a:lnRef idx="2">
            <a:schemeClr val="accent1"/>
          </a:lnRef>
          <a:fillRef idx="1">
            <a:schemeClr val="lt1"/>
          </a:fillRef>
          <a:effectRef idx="0">
            <a:schemeClr val="accent1"/>
          </a:effectRef>
          <a:fontRef idx="minor">
            <a:schemeClr val="dk1"/>
          </a:fontRef>
        </p:style>
        <p:txBody>
          <a:bodyPr lIns="144000" tIns="0" rIns="144000" bIns="0" anchor="ctr">
            <a:noAutofit/>
          </a:bodyPr>
          <a:lstStyle>
            <a:lvl1pPr marL="0" indent="0">
              <a:buNone/>
              <a:defRPr sz="1400" b="1"/>
            </a:lvl1pPr>
          </a:lstStyle>
          <a:p>
            <a:pPr lvl="0"/>
            <a:r>
              <a:rPr kumimoji="1" lang="ja-JP" altLang="en-US"/>
              <a:t>ヘッダ</a:t>
            </a:r>
          </a:p>
        </p:txBody>
      </p:sp>
    </p:spTree>
    <p:extLst>
      <p:ext uri="{BB962C8B-B14F-4D97-AF65-F5344CB8AC3E}">
        <p14:creationId xmlns:p14="http://schemas.microsoft.com/office/powerpoint/2010/main" val="28833906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スライド番号プレースホルダー 10">
            <a:extLst>
              <a:ext uri="{FF2B5EF4-FFF2-40B4-BE49-F238E27FC236}">
                <a16:creationId xmlns:a16="http://schemas.microsoft.com/office/drawing/2014/main" id="{DA06D3CC-A098-0AFE-244B-3FECABDDC6C0}"/>
              </a:ext>
            </a:extLst>
          </p:cNvPr>
          <p:cNvSpPr>
            <a:spLocks noGrp="1"/>
          </p:cNvSpPr>
          <p:nvPr>
            <p:ph type="sldNum" sz="quarter" idx="12"/>
          </p:nvPr>
        </p:nvSpPr>
        <p:spPr>
          <a:xfrm>
            <a:off x="9386824" y="6509884"/>
            <a:ext cx="2743200" cy="365125"/>
          </a:xfrm>
          <a:prstGeom prst="rect">
            <a:avLst/>
          </a:prstGeom>
        </p:spPr>
        <p:txBody>
          <a:bodyPr/>
          <a:lstStyle>
            <a:lvl1pPr>
              <a:defRPr sz="1050">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Tree>
    <p:extLst>
      <p:ext uri="{BB962C8B-B14F-4D97-AF65-F5344CB8AC3E}">
        <p14:creationId xmlns:p14="http://schemas.microsoft.com/office/powerpoint/2010/main" val="2027755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
        <p:nvSpPr>
          <p:cNvPr id="2" name="スライド番号プレースホルダー 10">
            <a:extLst>
              <a:ext uri="{FF2B5EF4-FFF2-40B4-BE49-F238E27FC236}">
                <a16:creationId xmlns:a16="http://schemas.microsoft.com/office/drawing/2014/main" id="{50D13C2A-908C-A331-B93B-91BAA6D78B47}"/>
              </a:ext>
            </a:extLst>
          </p:cNvPr>
          <p:cNvSpPr>
            <a:spLocks noGrp="1"/>
          </p:cNvSpPr>
          <p:nvPr>
            <p:ph type="sldNum" sz="quarter" idx="19"/>
          </p:nvPr>
        </p:nvSpPr>
        <p:spPr>
          <a:xfrm>
            <a:off x="9386824" y="6509884"/>
            <a:ext cx="2743200" cy="365125"/>
          </a:xfrm>
          <a:prstGeom prst="rect">
            <a:avLst/>
          </a:prstGeom>
        </p:spPr>
        <p:txBody>
          <a:bodyPr/>
          <a:lstStyle>
            <a:lvl1pPr>
              <a:defRPr sz="1050">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Tree>
    <p:extLst>
      <p:ext uri="{BB962C8B-B14F-4D97-AF65-F5344CB8AC3E}">
        <p14:creationId xmlns:p14="http://schemas.microsoft.com/office/powerpoint/2010/main" val="35341738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058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スライド番号プレースホルダー 10">
            <a:extLst>
              <a:ext uri="{FF2B5EF4-FFF2-40B4-BE49-F238E27FC236}">
                <a16:creationId xmlns:a16="http://schemas.microsoft.com/office/drawing/2014/main" id="{DBE573D8-A668-EA22-F3C6-913CBBE95A21}"/>
              </a:ext>
            </a:extLst>
          </p:cNvPr>
          <p:cNvSpPr>
            <a:spLocks noGrp="1"/>
          </p:cNvSpPr>
          <p:nvPr>
            <p:ph type="sldNum" sz="quarter" idx="12"/>
          </p:nvPr>
        </p:nvSpPr>
        <p:spPr>
          <a:xfrm>
            <a:off x="9386824" y="6509884"/>
            <a:ext cx="2743200" cy="365125"/>
          </a:xfrm>
          <a:prstGeom prst="rect">
            <a:avLst/>
          </a:prstGeom>
        </p:spPr>
        <p:txBody>
          <a:bodyPr/>
          <a:lstStyle>
            <a:lvl1pPr>
              <a:defRPr sz="1050">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Tree>
    <p:extLst>
      <p:ext uri="{BB962C8B-B14F-4D97-AF65-F5344CB8AC3E}">
        <p14:creationId xmlns:p14="http://schemas.microsoft.com/office/powerpoint/2010/main" val="19488270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969871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87284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34" name="スライド番号プレースホルダー 10">
            <a:extLst>
              <a:ext uri="{FF2B5EF4-FFF2-40B4-BE49-F238E27FC236}">
                <a16:creationId xmlns:a16="http://schemas.microsoft.com/office/drawing/2014/main" id="{485741FB-FFA1-6770-093B-580E14620490}"/>
              </a:ext>
            </a:extLst>
          </p:cNvPr>
          <p:cNvSpPr>
            <a:spLocks noGrp="1"/>
          </p:cNvSpPr>
          <p:nvPr>
            <p:ph type="sldNum" sz="quarter" idx="4"/>
          </p:nvPr>
        </p:nvSpPr>
        <p:spPr>
          <a:xfrm>
            <a:off x="9386824" y="6565392"/>
            <a:ext cx="2743200" cy="309617"/>
          </a:xfrm>
          <a:prstGeom prst="rect">
            <a:avLst/>
          </a:prstGeom>
        </p:spPr>
        <p:txBody>
          <a:bodyPr/>
          <a:lstStyle>
            <a:lvl1pPr algn="r">
              <a:defRPr sz="1050">
                <a:solidFill>
                  <a:schemeClr val="bg1">
                    <a:lumMod val="50000"/>
                  </a:schemeClr>
                </a:solidFill>
                <a:latin typeface="Avenir Next LT Pro Light" panose="020B0304020202020204" pitchFamily="34" charset="0"/>
              </a:defRPr>
            </a:lvl1pPr>
          </a:lstStyle>
          <a:p>
            <a:fld id="{AB3DE384-0340-4646-8B85-A681728920EF}" type="slidenum">
              <a:rPr kumimoji="1" lang="ja-JP" altLang="en-US" smtClean="0"/>
              <a:pPr/>
              <a:t>‹#›</a:t>
            </a:fld>
            <a:endParaRPr kumimoji="1" lang="ja-JP" altLang="en-US"/>
          </a:p>
        </p:txBody>
      </p:sp>
    </p:spTree>
    <p:extLst>
      <p:ext uri="{BB962C8B-B14F-4D97-AF65-F5344CB8AC3E}">
        <p14:creationId xmlns:p14="http://schemas.microsoft.com/office/powerpoint/2010/main" val="4111418218"/>
      </p:ext>
    </p:extLst>
  </p:cSld>
  <p:clrMap bg1="lt1" tx1="dk1" bg2="lt2" tx2="dk2" accent1="accent1" accent2="accent2" accent3="accent3" accent4="accent4" accent5="accent5" accent6="accent6" hlink="hlink" folHlink="folHlink"/>
  <p:sldLayoutIdLst>
    <p:sldLayoutId id="2147485356" r:id="rId1"/>
    <p:sldLayoutId id="2147485164" r:id="rId2"/>
    <p:sldLayoutId id="2147485357" r:id="rId3"/>
    <p:sldLayoutId id="2147485180" r:id="rId4"/>
    <p:sldLayoutId id="2147485243" r:id="rId5"/>
    <p:sldLayoutId id="2147485201" r:id="rId6"/>
    <p:sldLayoutId id="2147485211" r:id="rId7"/>
    <p:sldLayoutId id="2147485224" r:id="rId8"/>
    <p:sldLayoutId id="2147485167" r:id="rId9"/>
    <p:sldLayoutId id="2147485249" r:id="rId10"/>
    <p:sldLayoutId id="2147485250" r:id="rId11"/>
    <p:sldLayoutId id="2147485251" r:id="rId12"/>
    <p:sldLayoutId id="2147485252" r:id="rId13"/>
    <p:sldLayoutId id="2147485253" r:id="rId14"/>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svg"/><Relationship Id="rId2" Type="http://schemas.openxmlformats.org/officeDocument/2006/relationships/image" Target="../media/image18.png"/><Relationship Id="rId16" Type="http://schemas.openxmlformats.org/officeDocument/2006/relationships/image" Target="../media/image32.png"/><Relationship Id="rId1" Type="http://schemas.openxmlformats.org/officeDocument/2006/relationships/slideLayout" Target="../slideLayouts/slideLayout3.xml"/><Relationship Id="rId6" Type="http://schemas.openxmlformats.org/officeDocument/2006/relationships/image" Target="../media/image22.svg"/><Relationship Id="rId11" Type="http://schemas.openxmlformats.org/officeDocument/2006/relationships/image" Target="../media/image27.svg"/><Relationship Id="rId5" Type="http://schemas.openxmlformats.org/officeDocument/2006/relationships/image" Target="../media/image21.png"/><Relationship Id="rId15" Type="http://schemas.openxmlformats.org/officeDocument/2006/relationships/image" Target="../media/image31.svg"/><Relationship Id="rId10" Type="http://schemas.openxmlformats.org/officeDocument/2006/relationships/image" Target="../media/image26.png"/><Relationship Id="rId4" Type="http://schemas.openxmlformats.org/officeDocument/2006/relationships/image" Target="../media/image20.svg"/><Relationship Id="rId9" Type="http://schemas.openxmlformats.org/officeDocument/2006/relationships/image" Target="../media/image25.svg"/><Relationship Id="rId1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slide" Target="slide61.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func-api-xxxxxx.azurewebsite.net/" TargetMode="External"/><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s://hlo.tohotheater.jp/" TargetMode="External"/><Relationship Id="rId2" Type="http://schemas.openxmlformats.org/officeDocument/2006/relationships/image" Target="../media/image57.jpe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V-model" TargetMode="External"/><Relationship Id="rId2" Type="http://schemas.openxmlformats.org/officeDocument/2006/relationships/hyperlink" Target="https://fg-wi-vm.gi.de/fileadmin/FG/WI-VM/Archiv/Ws1997/vm-text.pdf" TargetMode="Externa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Azure-Samples/remote-mcp-functions-python/blob/main/src/function_app.py"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crosoft/vscode/issues/248810" TargetMode="External"/><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hyperlink" Target="https://learn.microsoft.com/en-us/azure/azure-functions/functions-app-settings#azurewebjobsstorage__accountname" TargetMode="External"/><Relationship Id="rId5" Type="http://schemas.openxmlformats.org/officeDocument/2006/relationships/image" Target="../media/image74.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7" Type="http://schemas.openxmlformats.org/officeDocument/2006/relationships/hyperlink" Target="https://code.visualstudio.com/docs/copilot/setup" TargetMode="External"/><Relationship Id="rId2" Type="http://schemas.openxmlformats.org/officeDocument/2006/relationships/hyperlink" Target="https://packaging.python.org/ja/latest/guides/installing-using-pip-and-virtual-environments/" TargetMode="External"/><Relationship Id="rId1" Type="http://schemas.openxmlformats.org/officeDocument/2006/relationships/slideLayout" Target="../slideLayouts/slideLayout3.xml"/><Relationship Id="rId6" Type="http://schemas.openxmlformats.org/officeDocument/2006/relationships/hyperlink" Target="https://learn.microsoft.com/ja-jp/azure/azure-functions/functions-run-local?tabs=linux%2Cisolated-process%2Cnode-v4%2Cpython-v2%2Chttp-trigger%2Ccontainer-apps&amp;pivots=programming-language-python" TargetMode="External"/><Relationship Id="rId5" Type="http://schemas.openxmlformats.org/officeDocument/2006/relationships/hyperlink" Target="https://aka.ms/install-azd" TargetMode="External"/><Relationship Id="rId4" Type="http://schemas.openxmlformats.org/officeDocument/2006/relationships/hyperlink" Target="https://learn.microsoft.com/ja-jp/cli/azure/install-azure-cli?view=azure-cli-latest"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0.png"/><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ja-jp/training/modules/develop-on-remote-machine/" TargetMode="External"/><Relationship Id="rId2" Type="http://schemas.openxmlformats.org/officeDocument/2006/relationships/hyperlink" Target="https://learn.microsoft.com/ja-jp/windows/wsl/tutorials/wsl-vscode" TargetMode="Externa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de.visualstudio.com/docs/copilot/setup" TargetMode="External"/><Relationship Id="rId1" Type="http://schemas.openxmlformats.org/officeDocument/2006/relationships/slideLayout" Target="../slideLayouts/slideLayout3.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10382C-FCC5-A727-163E-06C9FDBAA4DE}"/>
              </a:ext>
            </a:extLst>
          </p:cNvPr>
          <p:cNvSpPr>
            <a:spLocks noGrp="1"/>
          </p:cNvSpPr>
          <p:nvPr>
            <p:ph type="title"/>
          </p:nvPr>
        </p:nvSpPr>
        <p:spPr>
          <a:xfrm>
            <a:off x="199406" y="2544642"/>
            <a:ext cx="4545210" cy="984885"/>
          </a:xfrm>
        </p:spPr>
        <p:txBody>
          <a:bodyPr/>
          <a:lstStyle/>
          <a:p>
            <a:r>
              <a:rPr kumimoji="1" lang="ja-JP" altLang="en-US" sz="3200"/>
              <a:t>エージェント開発による</a:t>
            </a:r>
            <a:br>
              <a:rPr kumimoji="1" lang="en-US" altLang="ja-JP" sz="3200"/>
            </a:br>
            <a:r>
              <a:rPr kumimoji="1" lang="en-US" altLang="ja-JP" sz="3200"/>
              <a:t>MCP</a:t>
            </a:r>
            <a:r>
              <a:rPr kumimoji="1" lang="ja-JP" altLang="en-US" sz="3200"/>
              <a:t>作成ハンズオン</a:t>
            </a:r>
          </a:p>
        </p:txBody>
      </p:sp>
      <p:sp>
        <p:nvSpPr>
          <p:cNvPr id="3" name="テキスト プレースホルダー 2">
            <a:extLst>
              <a:ext uri="{FF2B5EF4-FFF2-40B4-BE49-F238E27FC236}">
                <a16:creationId xmlns:a16="http://schemas.microsoft.com/office/drawing/2014/main" id="{79C0999E-E5B9-A4B8-372F-8BB12F06BC4C}"/>
              </a:ext>
            </a:extLst>
          </p:cNvPr>
          <p:cNvSpPr>
            <a:spLocks noGrp="1"/>
          </p:cNvSpPr>
          <p:nvPr>
            <p:ph type="body" sz="quarter" idx="12"/>
          </p:nvPr>
        </p:nvSpPr>
        <p:spPr>
          <a:xfrm>
            <a:off x="477768" y="3958389"/>
            <a:ext cx="3797453" cy="677108"/>
          </a:xfrm>
        </p:spPr>
        <p:txBody>
          <a:bodyPr/>
          <a:lstStyle/>
          <a:p>
            <a:r>
              <a:rPr kumimoji="1" lang="en-US" altLang="ja-JP"/>
              <a:t>2025/7</a:t>
            </a:r>
          </a:p>
          <a:p>
            <a:r>
              <a:rPr kumimoji="1" lang="ja-JP" altLang="en-US"/>
              <a:t>日本マイクロソフト</a:t>
            </a:r>
          </a:p>
        </p:txBody>
      </p:sp>
    </p:spTree>
    <p:extLst>
      <p:ext uri="{BB962C8B-B14F-4D97-AF65-F5344CB8AC3E}">
        <p14:creationId xmlns:p14="http://schemas.microsoft.com/office/powerpoint/2010/main" val="402135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F6E84F4-AEFA-1628-B405-A63A0B6F5A4D}"/>
              </a:ext>
            </a:extLst>
          </p:cNvPr>
          <p:cNvSpPr>
            <a:spLocks noGrp="1"/>
          </p:cNvSpPr>
          <p:nvPr>
            <p:ph type="title"/>
          </p:nvPr>
        </p:nvSpPr>
        <p:spPr>
          <a:xfrm>
            <a:off x="4941888" y="1859784"/>
            <a:ext cx="6667230" cy="714094"/>
          </a:xfrm>
        </p:spPr>
        <p:txBody>
          <a:bodyPr/>
          <a:lstStyle/>
          <a:p>
            <a:r>
              <a:rPr kumimoji="1" lang="en-US" altLang="ja-JP"/>
              <a:t>MCP</a:t>
            </a:r>
            <a:r>
              <a:rPr kumimoji="1" lang="ja-JP" altLang="en-US"/>
              <a:t>リファレンス実装の</a:t>
            </a:r>
            <a:br>
              <a:rPr kumimoji="1" lang="en-US" altLang="ja-JP"/>
            </a:br>
            <a:r>
              <a:rPr kumimoji="1" lang="ja-JP" altLang="en-US"/>
              <a:t>動作確認</a:t>
            </a:r>
          </a:p>
        </p:txBody>
      </p:sp>
    </p:spTree>
    <p:extLst>
      <p:ext uri="{BB962C8B-B14F-4D97-AF65-F5344CB8AC3E}">
        <p14:creationId xmlns:p14="http://schemas.microsoft.com/office/powerpoint/2010/main" val="108383049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B68C57-80C2-8CCE-399C-216ABA06544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ABC5FF9-8EED-7EF9-E5E7-D7C687E99280}"/>
              </a:ext>
            </a:extLst>
          </p:cNvPr>
          <p:cNvSpPr>
            <a:spLocks noGrp="1"/>
          </p:cNvSpPr>
          <p:nvPr>
            <p:ph type="title"/>
          </p:nvPr>
        </p:nvSpPr>
        <p:spPr/>
        <p:txBody>
          <a:bodyPr>
            <a:normAutofit fontScale="90000"/>
          </a:bodyPr>
          <a:lstStyle/>
          <a:p>
            <a:r>
              <a:rPr kumimoji="1" lang="ja-JP" altLang="en-US"/>
              <a:t>本日の想定構成</a:t>
            </a:r>
          </a:p>
        </p:txBody>
      </p:sp>
      <p:sp>
        <p:nvSpPr>
          <p:cNvPr id="4" name="スライド番号プレースホルダー 3">
            <a:extLst>
              <a:ext uri="{FF2B5EF4-FFF2-40B4-BE49-F238E27FC236}">
                <a16:creationId xmlns:a16="http://schemas.microsoft.com/office/drawing/2014/main" id="{F76E1B18-3C9A-0398-1AA9-8307D7B3B35B}"/>
              </a:ext>
            </a:extLst>
          </p:cNvPr>
          <p:cNvSpPr>
            <a:spLocks noGrp="1"/>
          </p:cNvSpPr>
          <p:nvPr>
            <p:ph type="sldNum" sz="quarter" idx="12"/>
          </p:nvPr>
        </p:nvSpPr>
        <p:spPr/>
        <p:txBody>
          <a:bodyPr/>
          <a:lstStyle/>
          <a:p>
            <a:fld id="{AB3DE384-0340-4646-8B85-A681728920EF}" type="slidenum">
              <a:rPr kumimoji="1" lang="ja-JP" altLang="en-US" smtClean="0"/>
              <a:pPr/>
              <a:t>11</a:t>
            </a:fld>
            <a:endParaRPr kumimoji="1" lang="ja-JP" altLang="en-US"/>
          </a:p>
        </p:txBody>
      </p:sp>
      <p:sp>
        <p:nvSpPr>
          <p:cNvPr id="5" name="テキスト プレースホルダー 4">
            <a:extLst>
              <a:ext uri="{FF2B5EF4-FFF2-40B4-BE49-F238E27FC236}">
                <a16:creationId xmlns:a16="http://schemas.microsoft.com/office/drawing/2014/main" id="{7C7E4464-3639-A5BE-B54B-5A8C6789888E}"/>
              </a:ext>
            </a:extLst>
          </p:cNvPr>
          <p:cNvSpPr>
            <a:spLocks noGrp="1"/>
          </p:cNvSpPr>
          <p:nvPr>
            <p:ph type="body" sz="quarter" idx="13"/>
          </p:nvPr>
        </p:nvSpPr>
        <p:spPr/>
        <p:txBody>
          <a:bodyPr/>
          <a:lstStyle/>
          <a:p>
            <a:r>
              <a:rPr kumimoji="1" lang="ja-JP" altLang="en-US"/>
              <a:t>本日は以下のようなような構成で</a:t>
            </a:r>
            <a:r>
              <a:rPr kumimoji="1" lang="en-US" altLang="ja-JP"/>
              <a:t>MCP</a:t>
            </a:r>
            <a:r>
              <a:rPr kumimoji="1" lang="ja-JP" altLang="en-US"/>
              <a:t>のハンズオンを行います</a:t>
            </a:r>
          </a:p>
        </p:txBody>
      </p:sp>
      <p:sp>
        <p:nvSpPr>
          <p:cNvPr id="6" name="四角形: 角を丸くする 5">
            <a:extLst>
              <a:ext uri="{FF2B5EF4-FFF2-40B4-BE49-F238E27FC236}">
                <a16:creationId xmlns:a16="http://schemas.microsoft.com/office/drawing/2014/main" id="{9973D21C-9807-4ECF-DB1D-A4EA346AA026}"/>
              </a:ext>
            </a:extLst>
          </p:cNvPr>
          <p:cNvSpPr/>
          <p:nvPr/>
        </p:nvSpPr>
        <p:spPr bwMode="auto">
          <a:xfrm>
            <a:off x="341593" y="2778681"/>
            <a:ext cx="3548482" cy="2122439"/>
          </a:xfrm>
          <a:prstGeom prst="roundRect">
            <a:avLst>
              <a:gd name="adj" fmla="val 11245"/>
            </a:avLst>
          </a:prstGeom>
          <a:solidFill>
            <a:srgbClr val="F6E5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87382BAC-557F-CD0A-6E3D-96B0BADD8A9B}"/>
              </a:ext>
            </a:extLst>
          </p:cNvPr>
          <p:cNvSpPr/>
          <p:nvPr/>
        </p:nvSpPr>
        <p:spPr bwMode="auto">
          <a:xfrm>
            <a:off x="1187317" y="2835781"/>
            <a:ext cx="2577689" cy="194633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8" name="テキスト ボックス 7">
            <a:extLst>
              <a:ext uri="{FF2B5EF4-FFF2-40B4-BE49-F238E27FC236}">
                <a16:creationId xmlns:a16="http://schemas.microsoft.com/office/drawing/2014/main" id="{B9EAD91A-4AD3-C91F-6716-65BD6271E194}"/>
              </a:ext>
            </a:extLst>
          </p:cNvPr>
          <p:cNvSpPr txBox="1"/>
          <p:nvPr/>
        </p:nvSpPr>
        <p:spPr>
          <a:xfrm>
            <a:off x="1275410" y="3392430"/>
            <a:ext cx="2489597" cy="369332"/>
          </a:xfrm>
          <a:prstGeom prst="rect">
            <a:avLst/>
          </a:prstGeom>
          <a:noFill/>
        </p:spPr>
        <p:txBody>
          <a:bodyPr wrap="square" lIns="0" tIns="0" rIns="0" bIns="0" rtlCol="0">
            <a:spAutoFit/>
          </a:bodyPr>
          <a:lstStyle/>
          <a:p>
            <a:pPr algn="l"/>
            <a:r>
              <a:rPr kumimoji="1" lang="ja-JP" altLang="en-US" sz="1200">
                <a:solidFill>
                  <a:schemeClr val="accent1"/>
                </a:solidFill>
              </a:rPr>
              <a:t>エージェントアプリ</a:t>
            </a:r>
            <a:br>
              <a:rPr kumimoji="1" lang="en-US" altLang="ja-JP" sz="1200">
                <a:solidFill>
                  <a:schemeClr val="accent1"/>
                </a:solidFill>
              </a:rPr>
            </a:br>
            <a:r>
              <a:rPr kumimoji="1" lang="ja-JP" altLang="en-US" sz="1200">
                <a:solidFill>
                  <a:schemeClr val="accent1"/>
                </a:solidFill>
              </a:rPr>
              <a:t>（</a:t>
            </a:r>
            <a:r>
              <a:rPr kumimoji="1" lang="en-US" altLang="ja-JP" sz="1200">
                <a:solidFill>
                  <a:schemeClr val="accent1"/>
                </a:solidFill>
              </a:rPr>
              <a:t>Github Copilot Agent in VSCode</a:t>
            </a:r>
            <a:r>
              <a:rPr kumimoji="1" lang="ja-JP" altLang="en-US" sz="1200">
                <a:solidFill>
                  <a:schemeClr val="accent1"/>
                </a:solidFill>
              </a:rPr>
              <a:t>）</a:t>
            </a:r>
            <a:endParaRPr kumimoji="1" lang="ja-JP" altLang="en-US" sz="1200" err="1">
              <a:solidFill>
                <a:schemeClr val="accent1"/>
              </a:solidFill>
            </a:endParaRPr>
          </a:p>
        </p:txBody>
      </p:sp>
      <p:sp>
        <p:nvSpPr>
          <p:cNvPr id="9" name="四角形: 角を丸くする 8">
            <a:extLst>
              <a:ext uri="{FF2B5EF4-FFF2-40B4-BE49-F238E27FC236}">
                <a16:creationId xmlns:a16="http://schemas.microsoft.com/office/drawing/2014/main" id="{7BB50BEA-1C2D-7A5D-0687-7E446E1F6CEA}"/>
              </a:ext>
            </a:extLst>
          </p:cNvPr>
          <p:cNvSpPr/>
          <p:nvPr/>
        </p:nvSpPr>
        <p:spPr bwMode="auto">
          <a:xfrm>
            <a:off x="2554424" y="3772233"/>
            <a:ext cx="1045311" cy="283239"/>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1100">
                <a:solidFill>
                  <a:schemeClr val="bg1"/>
                </a:solidFill>
                <a:latin typeface="Meiryo UI" panose="020B0604030504040204" pitchFamily="50" charset="-128"/>
                <a:ea typeface="Meiryo UI" panose="020B0604030504040204" pitchFamily="50" charset="-128"/>
                <a:cs typeface="Segoe UI" pitchFamily="34" charset="0"/>
              </a:rPr>
              <a:t>MCP</a:t>
            </a:r>
            <a:r>
              <a:rPr kumimoji="1" lang="ja-JP" altLang="en-US" sz="1100">
                <a:solidFill>
                  <a:schemeClr val="bg1"/>
                </a:solidFill>
                <a:latin typeface="Meiryo UI" panose="020B0604030504040204" pitchFamily="50" charset="-128"/>
                <a:ea typeface="Meiryo UI" panose="020B0604030504040204" pitchFamily="50" charset="-128"/>
                <a:cs typeface="Segoe UI" pitchFamily="34" charset="0"/>
              </a:rPr>
              <a:t>クライアント</a:t>
            </a:r>
          </a:p>
        </p:txBody>
      </p:sp>
      <p:pic>
        <p:nvPicPr>
          <p:cNvPr id="10" name="Picture 2" descr="OpenAI Logo PNG With Transparent Background">
            <a:extLst>
              <a:ext uri="{FF2B5EF4-FFF2-40B4-BE49-F238E27FC236}">
                <a16:creationId xmlns:a16="http://schemas.microsoft.com/office/drawing/2014/main" id="{4DCA985E-442D-964C-624C-695BF843F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3252" y="5569839"/>
            <a:ext cx="442505" cy="44915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7B6DF166-9B2A-681D-15A3-066F9B11F718}"/>
              </a:ext>
            </a:extLst>
          </p:cNvPr>
          <p:cNvSpPr txBox="1"/>
          <p:nvPr/>
        </p:nvSpPr>
        <p:spPr>
          <a:xfrm>
            <a:off x="1897546" y="5730146"/>
            <a:ext cx="976622" cy="153829"/>
          </a:xfrm>
          <a:prstGeom prst="rect">
            <a:avLst/>
          </a:prstGeom>
          <a:noFill/>
        </p:spPr>
        <p:txBody>
          <a:bodyPr wrap="square" lIns="0" tIns="0" rIns="0" bIns="0" rtlCol="0">
            <a:spAutoFit/>
          </a:bodyPr>
          <a:lstStyle/>
          <a:p>
            <a:pPr algn="ctr"/>
            <a:r>
              <a:rPr kumimoji="1" lang="ja-JP" altLang="en-US" sz="1000"/>
              <a:t>生成</a:t>
            </a:r>
            <a:r>
              <a:rPr kumimoji="1" lang="en-US" altLang="ja-JP" sz="1000"/>
              <a:t>AI</a:t>
            </a:r>
            <a:r>
              <a:rPr kumimoji="1" lang="ja-JP" altLang="en-US" sz="1000"/>
              <a:t>モデル</a:t>
            </a:r>
            <a:endParaRPr kumimoji="1" lang="ja-JP" altLang="en-US" sz="1000" err="1"/>
          </a:p>
        </p:txBody>
      </p:sp>
      <p:pic>
        <p:nvPicPr>
          <p:cNvPr id="12" name="グラフィックス 11" descr="ユーザー 単色塗りつぶし">
            <a:extLst>
              <a:ext uri="{FF2B5EF4-FFF2-40B4-BE49-F238E27FC236}">
                <a16:creationId xmlns:a16="http://schemas.microsoft.com/office/drawing/2014/main" id="{16B19481-AE28-8724-E07E-3A232314A1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3328" y="2907209"/>
            <a:ext cx="710347" cy="710347"/>
          </a:xfrm>
          <a:prstGeom prst="rect">
            <a:avLst/>
          </a:prstGeom>
        </p:spPr>
      </p:pic>
      <p:sp>
        <p:nvSpPr>
          <p:cNvPr id="13" name="矢印: 上下 12">
            <a:extLst>
              <a:ext uri="{FF2B5EF4-FFF2-40B4-BE49-F238E27FC236}">
                <a16:creationId xmlns:a16="http://schemas.microsoft.com/office/drawing/2014/main" id="{1592BFED-71DA-B87F-7804-89146C61B8E9}"/>
              </a:ext>
            </a:extLst>
          </p:cNvPr>
          <p:cNvSpPr/>
          <p:nvPr/>
        </p:nvSpPr>
        <p:spPr bwMode="auto">
          <a:xfrm>
            <a:off x="3013381" y="4082611"/>
            <a:ext cx="130228" cy="148722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4" name="テキスト ボックス 20">
            <a:extLst>
              <a:ext uri="{FF2B5EF4-FFF2-40B4-BE49-F238E27FC236}">
                <a16:creationId xmlns:a16="http://schemas.microsoft.com/office/drawing/2014/main" id="{E716AF8F-C187-EB8E-A4A6-EB63BBCA4323}"/>
              </a:ext>
            </a:extLst>
          </p:cNvPr>
          <p:cNvSpPr txBox="1"/>
          <p:nvPr/>
        </p:nvSpPr>
        <p:spPr>
          <a:xfrm>
            <a:off x="643434" y="2604056"/>
            <a:ext cx="1548090"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kumimoji="1" lang="en-US" altLang="ja-JP" sz="1200">
                <a:solidFill>
                  <a:srgbClr val="FF9349"/>
                </a:solidFill>
              </a:rPr>
              <a:t>PC</a:t>
            </a:r>
            <a:endParaRPr kumimoji="1" lang="ja-JP" altLang="en-US" sz="1200" err="1">
              <a:solidFill>
                <a:srgbClr val="FF9349"/>
              </a:solidFill>
            </a:endParaRPr>
          </a:p>
        </p:txBody>
      </p:sp>
      <p:sp>
        <p:nvSpPr>
          <p:cNvPr id="16" name="四角形: 角を丸くする 15">
            <a:extLst>
              <a:ext uri="{FF2B5EF4-FFF2-40B4-BE49-F238E27FC236}">
                <a16:creationId xmlns:a16="http://schemas.microsoft.com/office/drawing/2014/main" id="{C1CA7B27-DFD5-110D-EA21-10F43A8E0BCE}"/>
              </a:ext>
            </a:extLst>
          </p:cNvPr>
          <p:cNvSpPr/>
          <p:nvPr/>
        </p:nvSpPr>
        <p:spPr bwMode="auto">
          <a:xfrm>
            <a:off x="4946977" y="1408871"/>
            <a:ext cx="6739746" cy="4675573"/>
          </a:xfrm>
          <a:prstGeom prst="roundRect">
            <a:avLst>
              <a:gd name="adj" fmla="val 11245"/>
            </a:avLst>
          </a:prstGeom>
          <a:solidFill>
            <a:srgbClr val="C3E5FF">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pic>
        <p:nvPicPr>
          <p:cNvPr id="17" name="グラフィックス 21" descr="ノート PC 単色塗りつぶし">
            <a:extLst>
              <a:ext uri="{FF2B5EF4-FFF2-40B4-BE49-F238E27FC236}">
                <a16:creationId xmlns:a16="http://schemas.microsoft.com/office/drawing/2014/main" id="{3693DC58-56F4-9F9A-7AB6-8B6171619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7295" y="2469551"/>
            <a:ext cx="468257" cy="468257"/>
          </a:xfrm>
          <a:prstGeom prst="rect">
            <a:avLst/>
          </a:prstGeom>
        </p:spPr>
      </p:pic>
      <p:pic>
        <p:nvPicPr>
          <p:cNvPr id="23" name="図 22" descr="アイコン&#10;&#10;AI 生成コンテンツは誤りを含む可能性があります。">
            <a:extLst>
              <a:ext uri="{FF2B5EF4-FFF2-40B4-BE49-F238E27FC236}">
                <a16:creationId xmlns:a16="http://schemas.microsoft.com/office/drawing/2014/main" id="{C0A62B82-546B-0118-8403-06F4FFF585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86545" y="1477308"/>
            <a:ext cx="490862" cy="490862"/>
          </a:xfrm>
          <a:prstGeom prst="rect">
            <a:avLst/>
          </a:prstGeom>
        </p:spPr>
      </p:pic>
      <p:pic>
        <p:nvPicPr>
          <p:cNvPr id="27" name="グラフィックス 26">
            <a:extLst>
              <a:ext uri="{FF2B5EF4-FFF2-40B4-BE49-F238E27FC236}">
                <a16:creationId xmlns:a16="http://schemas.microsoft.com/office/drawing/2014/main" id="{4315D911-593F-EF22-D56E-7F61623E59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91673" y="3532283"/>
            <a:ext cx="728551" cy="728551"/>
          </a:xfrm>
          <a:prstGeom prst="rect">
            <a:avLst/>
          </a:prstGeom>
        </p:spPr>
      </p:pic>
      <p:pic>
        <p:nvPicPr>
          <p:cNvPr id="29" name="グラフィックス 28">
            <a:extLst>
              <a:ext uri="{FF2B5EF4-FFF2-40B4-BE49-F238E27FC236}">
                <a16:creationId xmlns:a16="http://schemas.microsoft.com/office/drawing/2014/main" id="{546C2B2D-CCED-C066-5030-74292E856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17956" y="4851384"/>
            <a:ext cx="635253" cy="635253"/>
          </a:xfrm>
          <a:prstGeom prst="rect">
            <a:avLst/>
          </a:prstGeom>
        </p:spPr>
      </p:pic>
      <p:pic>
        <p:nvPicPr>
          <p:cNvPr id="31" name="グラフィックス 30">
            <a:extLst>
              <a:ext uri="{FF2B5EF4-FFF2-40B4-BE49-F238E27FC236}">
                <a16:creationId xmlns:a16="http://schemas.microsoft.com/office/drawing/2014/main" id="{33BB2A35-D8FC-7052-1F96-2413EFFCF85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73484" y="4878407"/>
            <a:ext cx="635252" cy="635252"/>
          </a:xfrm>
          <a:prstGeom prst="rect">
            <a:avLst/>
          </a:prstGeom>
        </p:spPr>
      </p:pic>
      <p:cxnSp>
        <p:nvCxnSpPr>
          <p:cNvPr id="37" name="直線矢印コネクタ 36">
            <a:extLst>
              <a:ext uri="{FF2B5EF4-FFF2-40B4-BE49-F238E27FC236}">
                <a16:creationId xmlns:a16="http://schemas.microsoft.com/office/drawing/2014/main" id="{BA501162-D72A-A360-AE63-C777B3872D69}"/>
              </a:ext>
            </a:extLst>
          </p:cNvPr>
          <p:cNvCxnSpPr>
            <a:cxnSpLocks/>
            <a:stCxn id="9" idx="3"/>
            <a:endCxn id="27" idx="1"/>
          </p:cNvCxnSpPr>
          <p:nvPr/>
        </p:nvCxnSpPr>
        <p:spPr>
          <a:xfrm flipV="1">
            <a:off x="3599735" y="3896559"/>
            <a:ext cx="3491938" cy="17294"/>
          </a:xfrm>
          <a:prstGeom prst="straightConnector1">
            <a:avLst/>
          </a:prstGeom>
          <a:ln w="127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407539E5-7727-CF66-BB2F-2C87BE619A86}"/>
              </a:ext>
            </a:extLst>
          </p:cNvPr>
          <p:cNvCxnSpPr>
            <a:cxnSpLocks/>
            <a:stCxn id="27" idx="3"/>
          </p:cNvCxnSpPr>
          <p:nvPr/>
        </p:nvCxnSpPr>
        <p:spPr>
          <a:xfrm>
            <a:off x="7820224" y="3896559"/>
            <a:ext cx="1258634" cy="0"/>
          </a:xfrm>
          <a:prstGeom prst="straightConnector1">
            <a:avLst/>
          </a:prstGeom>
          <a:ln w="127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テキスト ボックス 49">
            <a:extLst>
              <a:ext uri="{FF2B5EF4-FFF2-40B4-BE49-F238E27FC236}">
                <a16:creationId xmlns:a16="http://schemas.microsoft.com/office/drawing/2014/main" id="{0F207848-C05A-07E8-1111-D7479CADCF10}"/>
              </a:ext>
            </a:extLst>
          </p:cNvPr>
          <p:cNvSpPr txBox="1"/>
          <p:nvPr/>
        </p:nvSpPr>
        <p:spPr>
          <a:xfrm>
            <a:off x="6879266" y="4210975"/>
            <a:ext cx="1153364" cy="369332"/>
          </a:xfrm>
          <a:prstGeom prst="rect">
            <a:avLst/>
          </a:prstGeom>
          <a:noFill/>
        </p:spPr>
        <p:txBody>
          <a:bodyPr wrap="square" lIns="0" tIns="0" rIns="0" bIns="0" rtlCol="0">
            <a:spAutoFit/>
          </a:bodyPr>
          <a:lstStyle/>
          <a:p>
            <a:pPr algn="ctr"/>
            <a:r>
              <a:rPr kumimoji="1" lang="en-US" altLang="ja-JP" sz="1200">
                <a:solidFill>
                  <a:schemeClr val="accent1"/>
                </a:solidFill>
              </a:rPr>
              <a:t>Azure</a:t>
            </a:r>
            <a:br>
              <a:rPr kumimoji="1" lang="en-US" altLang="ja-JP" sz="1200">
                <a:solidFill>
                  <a:schemeClr val="accent1"/>
                </a:solidFill>
              </a:rPr>
            </a:br>
            <a:r>
              <a:rPr kumimoji="1" lang="en-US" altLang="ja-JP" sz="1200">
                <a:solidFill>
                  <a:schemeClr val="accent1"/>
                </a:solidFill>
              </a:rPr>
              <a:t>Functions</a:t>
            </a:r>
            <a:endParaRPr kumimoji="1" lang="ja-JP" altLang="en-US" sz="1200" err="1">
              <a:solidFill>
                <a:schemeClr val="accent1"/>
              </a:solidFill>
            </a:endParaRPr>
          </a:p>
        </p:txBody>
      </p:sp>
      <p:sp>
        <p:nvSpPr>
          <p:cNvPr id="51" name="テキスト ボックス 50">
            <a:extLst>
              <a:ext uri="{FF2B5EF4-FFF2-40B4-BE49-F238E27FC236}">
                <a16:creationId xmlns:a16="http://schemas.microsoft.com/office/drawing/2014/main" id="{C2DB614F-87DB-7831-8A04-9EA11FB43853}"/>
              </a:ext>
            </a:extLst>
          </p:cNvPr>
          <p:cNvSpPr txBox="1"/>
          <p:nvPr/>
        </p:nvSpPr>
        <p:spPr>
          <a:xfrm>
            <a:off x="9922583" y="3624616"/>
            <a:ext cx="1443704" cy="553998"/>
          </a:xfrm>
          <a:prstGeom prst="rect">
            <a:avLst/>
          </a:prstGeom>
          <a:noFill/>
        </p:spPr>
        <p:txBody>
          <a:bodyPr wrap="square" lIns="0" tIns="0" rIns="0" bIns="0" rtlCol="0">
            <a:spAutoFit/>
          </a:bodyPr>
          <a:lstStyle/>
          <a:p>
            <a:pPr algn="ctr"/>
            <a:r>
              <a:rPr kumimoji="1" lang="ja-JP" altLang="en-US" sz="1200">
                <a:solidFill>
                  <a:schemeClr val="accent1"/>
                </a:solidFill>
              </a:rPr>
              <a:t>ストレージ</a:t>
            </a:r>
            <a:br>
              <a:rPr kumimoji="1" lang="en-US" altLang="ja-JP" sz="1200">
                <a:solidFill>
                  <a:schemeClr val="accent1"/>
                </a:solidFill>
              </a:rPr>
            </a:br>
            <a:r>
              <a:rPr kumimoji="1" lang="ja-JP" altLang="en-US" sz="1200">
                <a:solidFill>
                  <a:schemeClr val="accent1"/>
                </a:solidFill>
              </a:rPr>
              <a:t>アカウント</a:t>
            </a:r>
            <a:br>
              <a:rPr kumimoji="1" lang="en-US" altLang="ja-JP" sz="1200">
                <a:solidFill>
                  <a:schemeClr val="accent1"/>
                </a:solidFill>
              </a:rPr>
            </a:br>
            <a:r>
              <a:rPr kumimoji="1" lang="en-US" altLang="ja-JP" sz="1200">
                <a:solidFill>
                  <a:schemeClr val="accent1"/>
                </a:solidFill>
              </a:rPr>
              <a:t>(Blob)</a:t>
            </a:r>
            <a:endParaRPr kumimoji="1" lang="ja-JP" altLang="en-US" sz="1200" err="1">
              <a:solidFill>
                <a:schemeClr val="accent1"/>
              </a:solidFill>
            </a:endParaRPr>
          </a:p>
        </p:txBody>
      </p:sp>
      <p:sp>
        <p:nvSpPr>
          <p:cNvPr id="52" name="テキスト ボックス 51">
            <a:extLst>
              <a:ext uri="{FF2B5EF4-FFF2-40B4-BE49-F238E27FC236}">
                <a16:creationId xmlns:a16="http://schemas.microsoft.com/office/drawing/2014/main" id="{E8F70DD6-175F-DABE-4345-A2182E398868}"/>
              </a:ext>
            </a:extLst>
          </p:cNvPr>
          <p:cNvSpPr txBox="1"/>
          <p:nvPr/>
        </p:nvSpPr>
        <p:spPr>
          <a:xfrm>
            <a:off x="8751571" y="5556510"/>
            <a:ext cx="959693" cy="184666"/>
          </a:xfrm>
          <a:prstGeom prst="rect">
            <a:avLst/>
          </a:prstGeom>
          <a:noFill/>
        </p:spPr>
        <p:txBody>
          <a:bodyPr wrap="square" lIns="0" tIns="0" rIns="0" bIns="0" rtlCol="0">
            <a:spAutoFit/>
          </a:bodyPr>
          <a:lstStyle/>
          <a:p>
            <a:pPr algn="ctr"/>
            <a:r>
              <a:rPr kumimoji="1" lang="en-US" altLang="ja-JP" sz="1200">
                <a:solidFill>
                  <a:schemeClr val="accent1"/>
                </a:solidFill>
              </a:rPr>
              <a:t>Log Analytics</a:t>
            </a:r>
            <a:endParaRPr kumimoji="1" lang="ja-JP" altLang="en-US" sz="1200" err="1">
              <a:solidFill>
                <a:schemeClr val="accent1"/>
              </a:solidFill>
            </a:endParaRPr>
          </a:p>
        </p:txBody>
      </p:sp>
      <p:sp>
        <p:nvSpPr>
          <p:cNvPr id="53" name="テキスト ボックス 52">
            <a:extLst>
              <a:ext uri="{FF2B5EF4-FFF2-40B4-BE49-F238E27FC236}">
                <a16:creationId xmlns:a16="http://schemas.microsoft.com/office/drawing/2014/main" id="{C0CACCCF-6350-D7C0-71D7-57115E70361C}"/>
              </a:ext>
            </a:extLst>
          </p:cNvPr>
          <p:cNvSpPr txBox="1"/>
          <p:nvPr/>
        </p:nvSpPr>
        <p:spPr>
          <a:xfrm>
            <a:off x="9711264" y="5556510"/>
            <a:ext cx="959693" cy="369332"/>
          </a:xfrm>
          <a:prstGeom prst="rect">
            <a:avLst/>
          </a:prstGeom>
          <a:noFill/>
        </p:spPr>
        <p:txBody>
          <a:bodyPr wrap="square" lIns="0" tIns="0" rIns="0" bIns="0" rtlCol="0">
            <a:spAutoFit/>
          </a:bodyPr>
          <a:lstStyle/>
          <a:p>
            <a:pPr algn="ctr"/>
            <a:r>
              <a:rPr kumimoji="1" lang="en-US" altLang="ja-JP" sz="1200">
                <a:solidFill>
                  <a:schemeClr val="accent1"/>
                </a:solidFill>
              </a:rPr>
              <a:t>Application</a:t>
            </a:r>
            <a:br>
              <a:rPr kumimoji="1" lang="en-US" altLang="ja-JP" sz="1200">
                <a:solidFill>
                  <a:schemeClr val="accent1"/>
                </a:solidFill>
              </a:rPr>
            </a:br>
            <a:r>
              <a:rPr kumimoji="1" lang="en-US" altLang="ja-JP" sz="1200">
                <a:solidFill>
                  <a:schemeClr val="accent1"/>
                </a:solidFill>
              </a:rPr>
              <a:t>Insights</a:t>
            </a:r>
            <a:endParaRPr kumimoji="1" lang="ja-JP" altLang="en-US" sz="1200" err="1">
              <a:solidFill>
                <a:schemeClr val="accent1"/>
              </a:solidFill>
            </a:endParaRPr>
          </a:p>
        </p:txBody>
      </p:sp>
      <p:cxnSp>
        <p:nvCxnSpPr>
          <p:cNvPr id="57" name="コネクタ: カギ線 56">
            <a:extLst>
              <a:ext uri="{FF2B5EF4-FFF2-40B4-BE49-F238E27FC236}">
                <a16:creationId xmlns:a16="http://schemas.microsoft.com/office/drawing/2014/main" id="{C482D1AF-8C24-2DEE-04B0-8FD20855476A}"/>
              </a:ext>
            </a:extLst>
          </p:cNvPr>
          <p:cNvCxnSpPr>
            <a:cxnSpLocks/>
            <a:stCxn id="50" idx="2"/>
            <a:endCxn id="29" idx="1"/>
          </p:cNvCxnSpPr>
          <p:nvPr/>
        </p:nvCxnSpPr>
        <p:spPr>
          <a:xfrm rot="16200000" flipH="1">
            <a:off x="7892600" y="4143655"/>
            <a:ext cx="588704" cy="1462008"/>
          </a:xfrm>
          <a:prstGeom prst="bentConnector2">
            <a:avLst/>
          </a:prstGeom>
          <a:ln w="127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テキスト ボックス 2">
            <a:extLst>
              <a:ext uri="{FF2B5EF4-FFF2-40B4-BE49-F238E27FC236}">
                <a16:creationId xmlns:a16="http://schemas.microsoft.com/office/drawing/2014/main" id="{18862F54-E149-0A21-AA0C-597C56F3EA46}"/>
              </a:ext>
            </a:extLst>
          </p:cNvPr>
          <p:cNvSpPr txBox="1"/>
          <p:nvPr/>
        </p:nvSpPr>
        <p:spPr>
          <a:xfrm>
            <a:off x="2688824" y="6106181"/>
            <a:ext cx="907273" cy="184666"/>
          </a:xfrm>
          <a:prstGeom prst="rect">
            <a:avLst/>
          </a:prstGeom>
          <a:noFill/>
        </p:spPr>
        <p:txBody>
          <a:bodyPr wrap="square" lIns="0" tIns="0" rIns="0" bIns="0" rtlCol="0">
            <a:spAutoFit/>
          </a:bodyPr>
          <a:lstStyle/>
          <a:p>
            <a:pPr algn="ctr"/>
            <a:r>
              <a:rPr kumimoji="1" lang="en-US" altLang="ja-JP" sz="1200"/>
              <a:t>gpt</a:t>
            </a:r>
            <a:r>
              <a:rPr kumimoji="1" lang="ja-JP" altLang="en-US" sz="1200"/>
              <a:t>など</a:t>
            </a:r>
            <a:endParaRPr kumimoji="1" lang="ja-JP" altLang="en-US" sz="1200" err="1"/>
          </a:p>
        </p:txBody>
      </p:sp>
      <p:pic>
        <p:nvPicPr>
          <p:cNvPr id="22" name="グラフィックス 21">
            <a:extLst>
              <a:ext uri="{FF2B5EF4-FFF2-40B4-BE49-F238E27FC236}">
                <a16:creationId xmlns:a16="http://schemas.microsoft.com/office/drawing/2014/main" id="{78C253A6-7FEA-09D0-E77D-F8BF1F4CB1C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8828" y="2174319"/>
            <a:ext cx="679046" cy="679046"/>
          </a:xfrm>
          <a:prstGeom prst="rect">
            <a:avLst/>
          </a:prstGeom>
        </p:spPr>
      </p:pic>
      <p:pic>
        <p:nvPicPr>
          <p:cNvPr id="30" name="グラフィックス 29">
            <a:extLst>
              <a:ext uri="{FF2B5EF4-FFF2-40B4-BE49-F238E27FC236}">
                <a16:creationId xmlns:a16="http://schemas.microsoft.com/office/drawing/2014/main" id="{6E682D33-0DD2-C927-9975-1AD0CE39D90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143225" y="3526990"/>
            <a:ext cx="728551" cy="728551"/>
          </a:xfrm>
          <a:prstGeom prst="rect">
            <a:avLst/>
          </a:prstGeom>
        </p:spPr>
      </p:pic>
    </p:spTree>
    <p:extLst>
      <p:ext uri="{BB962C8B-B14F-4D97-AF65-F5344CB8AC3E}">
        <p14:creationId xmlns:p14="http://schemas.microsoft.com/office/powerpoint/2010/main" val="16013345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329EF19-E99D-D50B-A4C0-064DBF24A19D}"/>
              </a:ext>
            </a:extLst>
          </p:cNvPr>
          <p:cNvSpPr>
            <a:spLocks noGrp="1"/>
          </p:cNvSpPr>
          <p:nvPr>
            <p:ph type="title"/>
          </p:nvPr>
        </p:nvSpPr>
        <p:spPr/>
        <p:txBody>
          <a:bodyPr>
            <a:normAutofit fontScale="90000"/>
          </a:bodyPr>
          <a:lstStyle/>
          <a:p>
            <a:r>
              <a:rPr kumimoji="1" lang="en-US" altLang="ja-JP"/>
              <a:t>VSCode</a:t>
            </a:r>
            <a:r>
              <a:rPr kumimoji="1" lang="ja-JP" altLang="en-US"/>
              <a:t>での</a:t>
            </a:r>
            <a:r>
              <a:rPr kumimoji="1" lang="en-US" altLang="ja-JP"/>
              <a:t>MCP</a:t>
            </a:r>
            <a:r>
              <a:rPr kumimoji="1" lang="ja-JP" altLang="en-US"/>
              <a:t>有効化</a:t>
            </a:r>
          </a:p>
        </p:txBody>
      </p:sp>
      <p:sp>
        <p:nvSpPr>
          <p:cNvPr id="5" name="テキスト プレースホルダー 4">
            <a:extLst>
              <a:ext uri="{FF2B5EF4-FFF2-40B4-BE49-F238E27FC236}">
                <a16:creationId xmlns:a16="http://schemas.microsoft.com/office/drawing/2014/main" id="{CDE243B6-97FE-C9C9-A679-701EAE1188A8}"/>
              </a:ext>
            </a:extLst>
          </p:cNvPr>
          <p:cNvSpPr>
            <a:spLocks noGrp="1"/>
          </p:cNvSpPr>
          <p:nvPr>
            <p:ph type="body" sz="quarter" idx="13"/>
          </p:nvPr>
        </p:nvSpPr>
        <p:spPr/>
        <p:txBody>
          <a:bodyPr/>
          <a:lstStyle/>
          <a:p>
            <a:r>
              <a:rPr kumimoji="1" lang="ja-JP" altLang="en-US"/>
              <a:t>まず、</a:t>
            </a:r>
            <a:r>
              <a:rPr kumimoji="1" lang="en-US" altLang="ja-JP"/>
              <a:t>VSCode</a:t>
            </a:r>
            <a:r>
              <a:rPr kumimoji="1" lang="ja-JP" altLang="en-US"/>
              <a:t>で</a:t>
            </a:r>
            <a:r>
              <a:rPr kumimoji="1" lang="en-US" altLang="ja-JP"/>
              <a:t>MCP</a:t>
            </a:r>
            <a:r>
              <a:rPr kumimoji="1" lang="ja-JP" altLang="en-US"/>
              <a:t>機能を有効化します</a:t>
            </a:r>
          </a:p>
        </p:txBody>
      </p:sp>
      <p:pic>
        <p:nvPicPr>
          <p:cNvPr id="1026" name="Picture 2">
            <a:extLst>
              <a:ext uri="{FF2B5EF4-FFF2-40B4-BE49-F238E27FC236}">
                <a16:creationId xmlns:a16="http://schemas.microsoft.com/office/drawing/2014/main" id="{4A3DB39C-402C-6648-AAEB-09F88C076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978" y="1996282"/>
            <a:ext cx="9996616" cy="4348788"/>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CD9F02A-B6EF-91B6-A857-C4647B69E163}"/>
              </a:ext>
            </a:extLst>
          </p:cNvPr>
          <p:cNvSpPr txBox="1"/>
          <p:nvPr/>
        </p:nvSpPr>
        <p:spPr>
          <a:xfrm>
            <a:off x="683978" y="1495168"/>
            <a:ext cx="9856336" cy="307777"/>
          </a:xfrm>
          <a:prstGeom prst="rect">
            <a:avLst/>
          </a:prstGeom>
          <a:noFill/>
        </p:spPr>
        <p:txBody>
          <a:bodyPr wrap="square" lIns="0" tIns="0" rIns="0" bIns="0" rtlCol="0">
            <a:spAutoFit/>
          </a:bodyPr>
          <a:lstStyle/>
          <a:p>
            <a:pPr algn="l"/>
            <a:r>
              <a:rPr kumimoji="1" lang="ja-JP" altLang="en-US" sz="2000"/>
              <a:t>ファイル </a:t>
            </a:r>
            <a:r>
              <a:rPr kumimoji="1" lang="en-US" altLang="ja-JP" sz="2000"/>
              <a:t>&gt;</a:t>
            </a:r>
            <a:r>
              <a:rPr kumimoji="1" lang="ja-JP" altLang="en-US" sz="2000"/>
              <a:t> </a:t>
            </a:r>
            <a:r>
              <a:rPr kumimoji="1" lang="en-US" altLang="ja-JP" sz="2000"/>
              <a:t>Preferences &gt; Settings</a:t>
            </a:r>
            <a:r>
              <a:rPr kumimoji="1" lang="ja-JP" altLang="en-US" sz="2000"/>
              <a:t>で「</a:t>
            </a:r>
            <a:r>
              <a:rPr kumimoji="1" lang="en-US" altLang="ja-JP" sz="2000"/>
              <a:t>MCP</a:t>
            </a:r>
            <a:r>
              <a:rPr kumimoji="1" lang="ja-JP" altLang="en-US" sz="2000"/>
              <a:t>と検索」</a:t>
            </a:r>
            <a:endParaRPr kumimoji="1" lang="ja-JP" altLang="en-US" sz="2000" err="1"/>
          </a:p>
        </p:txBody>
      </p:sp>
      <p:sp>
        <p:nvSpPr>
          <p:cNvPr id="4" name="四角形: 角を丸くする 3">
            <a:extLst>
              <a:ext uri="{FF2B5EF4-FFF2-40B4-BE49-F238E27FC236}">
                <a16:creationId xmlns:a16="http://schemas.microsoft.com/office/drawing/2014/main" id="{B1243877-E5C8-E39F-298D-8DC533D62AD3}"/>
              </a:ext>
            </a:extLst>
          </p:cNvPr>
          <p:cNvSpPr/>
          <p:nvPr/>
        </p:nvSpPr>
        <p:spPr bwMode="auto">
          <a:xfrm>
            <a:off x="3978876" y="4151870"/>
            <a:ext cx="1408670" cy="358346"/>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2" name="四角形: 角を丸くする 11">
            <a:extLst>
              <a:ext uri="{FF2B5EF4-FFF2-40B4-BE49-F238E27FC236}">
                <a16:creationId xmlns:a16="http://schemas.microsoft.com/office/drawing/2014/main" id="{6354A54C-5798-FCE9-3E5C-036263D797C9}"/>
              </a:ext>
            </a:extLst>
          </p:cNvPr>
          <p:cNvSpPr/>
          <p:nvPr/>
        </p:nvSpPr>
        <p:spPr bwMode="auto">
          <a:xfrm>
            <a:off x="3105665" y="5768421"/>
            <a:ext cx="440724" cy="274033"/>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493714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FA52F-00BA-2AB9-16ED-064FA0C90C6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B9E401B3-3222-0DED-39EC-89CE2358F605}"/>
              </a:ext>
            </a:extLst>
          </p:cNvPr>
          <p:cNvSpPr>
            <a:spLocks noGrp="1"/>
          </p:cNvSpPr>
          <p:nvPr>
            <p:ph type="title"/>
          </p:nvPr>
        </p:nvSpPr>
        <p:spPr/>
        <p:txBody>
          <a:bodyPr>
            <a:normAutofit fontScale="90000"/>
          </a:bodyPr>
          <a:lstStyle/>
          <a:p>
            <a:r>
              <a:rPr kumimoji="1" lang="ja-JP" altLang="en-US"/>
              <a:t>土台となるリポジトリのチェックアウト</a:t>
            </a:r>
          </a:p>
        </p:txBody>
      </p:sp>
      <p:sp>
        <p:nvSpPr>
          <p:cNvPr id="5" name="テキスト プレースホルダー 4">
            <a:extLst>
              <a:ext uri="{FF2B5EF4-FFF2-40B4-BE49-F238E27FC236}">
                <a16:creationId xmlns:a16="http://schemas.microsoft.com/office/drawing/2014/main" id="{767B8706-D594-40D9-8E57-162D5CC9611F}"/>
              </a:ext>
            </a:extLst>
          </p:cNvPr>
          <p:cNvSpPr>
            <a:spLocks noGrp="1"/>
          </p:cNvSpPr>
          <p:nvPr>
            <p:ph type="body" sz="quarter" idx="13"/>
          </p:nvPr>
        </p:nvSpPr>
        <p:spPr/>
        <p:txBody>
          <a:bodyPr/>
          <a:lstStyle/>
          <a:p>
            <a:r>
              <a:rPr kumimoji="1" lang="ja-JP" altLang="en-US"/>
              <a:t>今回のハンズオンの動作検証および改修土台となる</a:t>
            </a:r>
            <a:r>
              <a:rPr kumimoji="1" lang="en-US" altLang="ja-JP"/>
              <a:t>"remote-mcp-functions-python"</a:t>
            </a:r>
            <a:r>
              <a:rPr kumimoji="1" lang="ja-JP" altLang="en-US"/>
              <a:t>をチェックアウトします。</a:t>
            </a:r>
          </a:p>
        </p:txBody>
      </p:sp>
      <p:sp>
        <p:nvSpPr>
          <p:cNvPr id="6" name="テキスト ボックス 5">
            <a:extLst>
              <a:ext uri="{FF2B5EF4-FFF2-40B4-BE49-F238E27FC236}">
                <a16:creationId xmlns:a16="http://schemas.microsoft.com/office/drawing/2014/main" id="{8EF57C8F-FC78-ED29-6142-6CB39CEA93B9}"/>
              </a:ext>
            </a:extLst>
          </p:cNvPr>
          <p:cNvSpPr txBox="1"/>
          <p:nvPr/>
        </p:nvSpPr>
        <p:spPr>
          <a:xfrm>
            <a:off x="395678" y="1574740"/>
            <a:ext cx="4688632" cy="307777"/>
          </a:xfrm>
          <a:prstGeom prst="rect">
            <a:avLst/>
          </a:prstGeom>
          <a:noFill/>
        </p:spPr>
        <p:txBody>
          <a:bodyPr wrap="square" lIns="0" tIns="0" rIns="0" bIns="0" rtlCol="0">
            <a:spAutoFit/>
          </a:bodyPr>
          <a:lstStyle/>
          <a:p>
            <a:pPr algn="l"/>
            <a:r>
              <a:rPr kumimoji="1" lang="ja-JP" altLang="en-US" sz="2000"/>
              <a:t>リポジトリのチェックアウト</a:t>
            </a:r>
            <a:endParaRPr kumimoji="1" lang="ja-JP" altLang="en-US" sz="2000" err="1"/>
          </a:p>
        </p:txBody>
      </p:sp>
      <p:sp>
        <p:nvSpPr>
          <p:cNvPr id="7" name="テキスト ボックス 6">
            <a:extLst>
              <a:ext uri="{FF2B5EF4-FFF2-40B4-BE49-F238E27FC236}">
                <a16:creationId xmlns:a16="http://schemas.microsoft.com/office/drawing/2014/main" id="{E9E13BED-2E09-1E6F-10DE-2641A9B1C0CD}"/>
              </a:ext>
            </a:extLst>
          </p:cNvPr>
          <p:cNvSpPr txBox="1"/>
          <p:nvPr/>
        </p:nvSpPr>
        <p:spPr>
          <a:xfrm>
            <a:off x="328390" y="1869359"/>
            <a:ext cx="5167342" cy="1231106"/>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git clone https://github.com/Azure-Samples/remote-mcp-functions-python.git</a:t>
            </a:r>
          </a:p>
        </p:txBody>
      </p:sp>
      <p:sp>
        <p:nvSpPr>
          <p:cNvPr id="8" name="テキスト ボックス 7">
            <a:extLst>
              <a:ext uri="{FF2B5EF4-FFF2-40B4-BE49-F238E27FC236}">
                <a16:creationId xmlns:a16="http://schemas.microsoft.com/office/drawing/2014/main" id="{0EB6F395-F007-D3AC-0831-3BD95797DAE8}"/>
              </a:ext>
            </a:extLst>
          </p:cNvPr>
          <p:cNvSpPr txBox="1"/>
          <p:nvPr/>
        </p:nvSpPr>
        <p:spPr>
          <a:xfrm>
            <a:off x="395678" y="3336207"/>
            <a:ext cx="4688632" cy="307777"/>
          </a:xfrm>
          <a:prstGeom prst="rect">
            <a:avLst/>
          </a:prstGeom>
          <a:noFill/>
        </p:spPr>
        <p:txBody>
          <a:bodyPr wrap="square" lIns="0" tIns="0" rIns="0" bIns="0" rtlCol="0">
            <a:spAutoFit/>
          </a:bodyPr>
          <a:lstStyle/>
          <a:p>
            <a:pPr algn="l"/>
            <a:r>
              <a:rPr kumimoji="1" lang="ja-JP" altLang="en-US" sz="2000"/>
              <a:t>ディレクトリに移動</a:t>
            </a:r>
            <a:endParaRPr kumimoji="1" lang="ja-JP" altLang="en-US" sz="2000" err="1"/>
          </a:p>
        </p:txBody>
      </p:sp>
      <p:sp>
        <p:nvSpPr>
          <p:cNvPr id="9" name="テキスト ボックス 8">
            <a:extLst>
              <a:ext uri="{FF2B5EF4-FFF2-40B4-BE49-F238E27FC236}">
                <a16:creationId xmlns:a16="http://schemas.microsoft.com/office/drawing/2014/main" id="{ACFEEDE1-0C90-B936-5BE5-D98D5225F11B}"/>
              </a:ext>
            </a:extLst>
          </p:cNvPr>
          <p:cNvSpPr txBox="1"/>
          <p:nvPr/>
        </p:nvSpPr>
        <p:spPr>
          <a:xfrm>
            <a:off x="328390" y="3630826"/>
            <a:ext cx="516734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cd remote-</a:t>
            </a:r>
            <a:r>
              <a:rPr kumimoji="1" lang="en-US" altLang="ja-JP" sz="2000" err="1">
                <a:solidFill>
                  <a:schemeClr val="bg1"/>
                </a:solidFill>
                <a:latin typeface="Consolas" panose="020B0609020204030204" pitchFamily="49" charset="0"/>
              </a:rPr>
              <a:t>mcp</a:t>
            </a:r>
            <a:r>
              <a:rPr kumimoji="1" lang="en-US" altLang="ja-JP" sz="2000">
                <a:solidFill>
                  <a:schemeClr val="bg1"/>
                </a:solidFill>
                <a:latin typeface="Consolas" panose="020B0609020204030204" pitchFamily="49" charset="0"/>
              </a:rPr>
              <a:t>-functions-python </a:t>
            </a:r>
          </a:p>
        </p:txBody>
      </p:sp>
      <p:sp>
        <p:nvSpPr>
          <p:cNvPr id="10" name="テキスト ボックス 9">
            <a:extLst>
              <a:ext uri="{FF2B5EF4-FFF2-40B4-BE49-F238E27FC236}">
                <a16:creationId xmlns:a16="http://schemas.microsoft.com/office/drawing/2014/main" id="{E3C5CD27-B7F7-B466-11D7-5DBFBBF899E0}"/>
              </a:ext>
            </a:extLst>
          </p:cNvPr>
          <p:cNvSpPr txBox="1"/>
          <p:nvPr/>
        </p:nvSpPr>
        <p:spPr>
          <a:xfrm>
            <a:off x="395678" y="4132745"/>
            <a:ext cx="4688632" cy="307777"/>
          </a:xfrm>
          <a:prstGeom prst="rect">
            <a:avLst/>
          </a:prstGeom>
          <a:noFill/>
        </p:spPr>
        <p:txBody>
          <a:bodyPr wrap="square" lIns="0" tIns="0" rIns="0" bIns="0" rtlCol="0">
            <a:spAutoFit/>
          </a:bodyPr>
          <a:lstStyle/>
          <a:p>
            <a:pPr algn="l"/>
            <a:r>
              <a:rPr kumimoji="1" lang="en-US" altLang="ja-JP" sz="2000"/>
              <a:t>Azure Developer CLI</a:t>
            </a:r>
            <a:r>
              <a:rPr kumimoji="1" lang="ja-JP" altLang="en-US" sz="2000"/>
              <a:t>ログイン</a:t>
            </a:r>
            <a:endParaRPr kumimoji="1" lang="ja-JP" altLang="en-US" sz="2000" err="1"/>
          </a:p>
        </p:txBody>
      </p:sp>
      <p:sp>
        <p:nvSpPr>
          <p:cNvPr id="11" name="テキスト ボックス 10">
            <a:extLst>
              <a:ext uri="{FF2B5EF4-FFF2-40B4-BE49-F238E27FC236}">
                <a16:creationId xmlns:a16="http://schemas.microsoft.com/office/drawing/2014/main" id="{EC70EEDC-F106-3A64-14F3-A7CFBB6D980E}"/>
              </a:ext>
            </a:extLst>
          </p:cNvPr>
          <p:cNvSpPr txBox="1"/>
          <p:nvPr/>
        </p:nvSpPr>
        <p:spPr>
          <a:xfrm>
            <a:off x="328390" y="4427364"/>
            <a:ext cx="516734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azd auth login</a:t>
            </a:r>
          </a:p>
        </p:txBody>
      </p:sp>
      <p:sp>
        <p:nvSpPr>
          <p:cNvPr id="3" name="テキスト ボックス 2">
            <a:extLst>
              <a:ext uri="{FF2B5EF4-FFF2-40B4-BE49-F238E27FC236}">
                <a16:creationId xmlns:a16="http://schemas.microsoft.com/office/drawing/2014/main" id="{19AE0722-A261-7448-3F6C-9812AEEEF442}"/>
              </a:ext>
            </a:extLst>
          </p:cNvPr>
          <p:cNvSpPr txBox="1"/>
          <p:nvPr/>
        </p:nvSpPr>
        <p:spPr>
          <a:xfrm>
            <a:off x="5770868" y="1574740"/>
            <a:ext cx="4688632" cy="615553"/>
          </a:xfrm>
          <a:prstGeom prst="rect">
            <a:avLst/>
          </a:prstGeom>
          <a:noFill/>
        </p:spPr>
        <p:txBody>
          <a:bodyPr wrap="square" lIns="0" tIns="0" rIns="0" bIns="0" rtlCol="0">
            <a:spAutoFit/>
          </a:bodyPr>
          <a:lstStyle/>
          <a:p>
            <a:pPr algn="l"/>
            <a:r>
              <a:rPr kumimoji="1" lang="ja-JP" altLang="en-US" sz="2000"/>
              <a:t>チェックアウトしたリポジトリを</a:t>
            </a:r>
            <a:r>
              <a:rPr kumimoji="1" lang="en-US" altLang="ja-JP" sz="2000"/>
              <a:t>VSCode</a:t>
            </a:r>
            <a:r>
              <a:rPr kumimoji="1" lang="ja-JP" altLang="en-US" sz="2000"/>
              <a:t>で</a:t>
            </a:r>
            <a:r>
              <a:rPr kumimoji="1" lang="en-US" altLang="ja-JP" sz="2000"/>
              <a:t>Workspace</a:t>
            </a:r>
            <a:r>
              <a:rPr kumimoji="1" lang="ja-JP" altLang="en-US" sz="2000"/>
              <a:t>に追加します。</a:t>
            </a:r>
            <a:endParaRPr kumimoji="1" lang="ja-JP" altLang="en-US" sz="2000" err="1"/>
          </a:p>
        </p:txBody>
      </p:sp>
      <p:sp>
        <p:nvSpPr>
          <p:cNvPr id="4" name="テキスト ボックス 3">
            <a:extLst>
              <a:ext uri="{FF2B5EF4-FFF2-40B4-BE49-F238E27FC236}">
                <a16:creationId xmlns:a16="http://schemas.microsoft.com/office/drawing/2014/main" id="{B22D43F8-A0E7-3793-8D7E-1ED26BC06EA9}"/>
              </a:ext>
            </a:extLst>
          </p:cNvPr>
          <p:cNvSpPr txBox="1"/>
          <p:nvPr/>
        </p:nvSpPr>
        <p:spPr>
          <a:xfrm>
            <a:off x="5881816" y="3476657"/>
            <a:ext cx="3017073" cy="923330"/>
          </a:xfrm>
          <a:prstGeom prst="rect">
            <a:avLst/>
          </a:prstGeom>
          <a:noFill/>
        </p:spPr>
        <p:txBody>
          <a:bodyPr wrap="square" lIns="0" tIns="0" rIns="0" bIns="0" rtlCol="0">
            <a:spAutoFit/>
          </a:bodyPr>
          <a:lstStyle/>
          <a:p>
            <a:pPr algn="l"/>
            <a:r>
              <a:rPr kumimoji="1" lang="en-US" altLang="ja-JP" sz="2000"/>
              <a:t>File &gt;Add Folder to Workspace &gt;remote-mcp-functions-python</a:t>
            </a:r>
            <a:r>
              <a:rPr kumimoji="1" lang="ja-JP" altLang="en-US" sz="2000"/>
              <a:t>を指定 </a:t>
            </a:r>
            <a:endParaRPr kumimoji="1" lang="ja-JP" altLang="en-US" sz="2000" err="1"/>
          </a:p>
        </p:txBody>
      </p:sp>
      <p:pic>
        <p:nvPicPr>
          <p:cNvPr id="13" name="図 12">
            <a:extLst>
              <a:ext uri="{FF2B5EF4-FFF2-40B4-BE49-F238E27FC236}">
                <a16:creationId xmlns:a16="http://schemas.microsoft.com/office/drawing/2014/main" id="{2B446E66-5663-C397-2634-0FD412C515CC}"/>
              </a:ext>
            </a:extLst>
          </p:cNvPr>
          <p:cNvPicPr>
            <a:picLocks noChangeAspect="1"/>
          </p:cNvPicPr>
          <p:nvPr/>
        </p:nvPicPr>
        <p:blipFill>
          <a:blip r:embed="rId2"/>
          <a:stretch>
            <a:fillRect/>
          </a:stretch>
        </p:blipFill>
        <p:spPr>
          <a:xfrm>
            <a:off x="9174025" y="1917526"/>
            <a:ext cx="2940820" cy="4440522"/>
          </a:xfrm>
          <a:prstGeom prst="rect">
            <a:avLst/>
          </a:prstGeom>
        </p:spPr>
      </p:pic>
      <p:sp>
        <p:nvSpPr>
          <p:cNvPr id="14" name="テキスト ボックス 13">
            <a:extLst>
              <a:ext uri="{FF2B5EF4-FFF2-40B4-BE49-F238E27FC236}">
                <a16:creationId xmlns:a16="http://schemas.microsoft.com/office/drawing/2014/main" id="{E010CF99-F91A-41CC-5875-228BDDC261C0}"/>
              </a:ext>
            </a:extLst>
          </p:cNvPr>
          <p:cNvSpPr txBox="1"/>
          <p:nvPr/>
        </p:nvSpPr>
        <p:spPr>
          <a:xfrm>
            <a:off x="5881815" y="4914160"/>
            <a:ext cx="3017073" cy="923330"/>
          </a:xfrm>
          <a:prstGeom prst="rect">
            <a:avLst/>
          </a:prstGeom>
          <a:noFill/>
        </p:spPr>
        <p:txBody>
          <a:bodyPr wrap="square" lIns="0" tIns="0" rIns="0" bIns="0" rtlCol="0">
            <a:spAutoFit/>
          </a:bodyPr>
          <a:lstStyle/>
          <a:p>
            <a:pPr algn="l"/>
            <a:r>
              <a:rPr kumimoji="1" lang="ja-JP" altLang="en-US" sz="2000"/>
              <a:t>→のようにリポジトリ環境がワークスペースに追加されます</a:t>
            </a:r>
            <a:endParaRPr kumimoji="1" lang="ja-JP" altLang="en-US" sz="2000" err="1"/>
          </a:p>
        </p:txBody>
      </p:sp>
    </p:spTree>
    <p:extLst>
      <p:ext uri="{BB962C8B-B14F-4D97-AF65-F5344CB8AC3E}">
        <p14:creationId xmlns:p14="http://schemas.microsoft.com/office/powerpoint/2010/main" val="42681349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1C4AD-E67A-28BB-4DDA-06B82765A594}"/>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88AFB1A-1795-DB9F-02B8-30231D1A504F}"/>
              </a:ext>
            </a:extLst>
          </p:cNvPr>
          <p:cNvSpPr>
            <a:spLocks noGrp="1"/>
          </p:cNvSpPr>
          <p:nvPr>
            <p:ph type="title"/>
          </p:nvPr>
        </p:nvSpPr>
        <p:spPr/>
        <p:txBody>
          <a:bodyPr>
            <a:normAutofit fontScale="90000"/>
          </a:bodyPr>
          <a:lstStyle/>
          <a:p>
            <a:r>
              <a:rPr kumimoji="1" lang="ja-JP" altLang="en-US"/>
              <a:t>ローカルでの動作確認</a:t>
            </a:r>
          </a:p>
        </p:txBody>
      </p:sp>
      <p:sp>
        <p:nvSpPr>
          <p:cNvPr id="5" name="テキスト プレースホルダー 4">
            <a:extLst>
              <a:ext uri="{FF2B5EF4-FFF2-40B4-BE49-F238E27FC236}">
                <a16:creationId xmlns:a16="http://schemas.microsoft.com/office/drawing/2014/main" id="{8B3C25E1-7557-269A-0140-1A59881FB015}"/>
              </a:ext>
            </a:extLst>
          </p:cNvPr>
          <p:cNvSpPr>
            <a:spLocks noGrp="1"/>
          </p:cNvSpPr>
          <p:nvPr>
            <p:ph type="body" sz="quarter" idx="13"/>
          </p:nvPr>
        </p:nvSpPr>
        <p:spPr/>
        <p:txBody>
          <a:bodyPr/>
          <a:lstStyle/>
          <a:p>
            <a:r>
              <a:rPr kumimoji="1" lang="ja-JP" altLang="en-US"/>
              <a:t>クラウドにデプロイする前に、まずはローカルの</a:t>
            </a:r>
            <a:r>
              <a:rPr kumimoji="1" lang="en-US" altLang="ja-JP"/>
              <a:t>Functions</a:t>
            </a:r>
            <a:r>
              <a:rPr kumimoji="1" lang="ja-JP" altLang="en-US"/>
              <a:t>エミュレータでコードを動作させます。</a:t>
            </a:r>
          </a:p>
        </p:txBody>
      </p:sp>
      <p:sp>
        <p:nvSpPr>
          <p:cNvPr id="6" name="テキスト ボックス 5">
            <a:extLst>
              <a:ext uri="{FF2B5EF4-FFF2-40B4-BE49-F238E27FC236}">
                <a16:creationId xmlns:a16="http://schemas.microsoft.com/office/drawing/2014/main" id="{9D2D2A88-D4F7-4CDC-C579-B4071E413599}"/>
              </a:ext>
            </a:extLst>
          </p:cNvPr>
          <p:cNvSpPr txBox="1"/>
          <p:nvPr/>
        </p:nvSpPr>
        <p:spPr>
          <a:xfrm>
            <a:off x="328390" y="3344104"/>
            <a:ext cx="5344621" cy="276999"/>
          </a:xfrm>
          <a:prstGeom prst="rect">
            <a:avLst/>
          </a:prstGeom>
          <a:noFill/>
        </p:spPr>
        <p:txBody>
          <a:bodyPr wrap="square" lIns="0" tIns="0" rIns="0" bIns="0" rtlCol="0">
            <a:spAutoFit/>
          </a:bodyPr>
          <a:lstStyle/>
          <a:p>
            <a:pPr algn="l"/>
            <a:r>
              <a:rPr kumimoji="1" lang="ja-JP" altLang="en-US"/>
              <a:t>ローカル動作に必要なライブラリのインストール</a:t>
            </a:r>
            <a:endParaRPr kumimoji="1" lang="ja-JP" altLang="en-US" err="1"/>
          </a:p>
        </p:txBody>
      </p:sp>
      <p:sp>
        <p:nvSpPr>
          <p:cNvPr id="7" name="テキスト ボックス 6">
            <a:extLst>
              <a:ext uri="{FF2B5EF4-FFF2-40B4-BE49-F238E27FC236}">
                <a16:creationId xmlns:a16="http://schemas.microsoft.com/office/drawing/2014/main" id="{6AB49690-8F17-0CC1-B951-0A721DA5E1CE}"/>
              </a:ext>
            </a:extLst>
          </p:cNvPr>
          <p:cNvSpPr txBox="1"/>
          <p:nvPr/>
        </p:nvSpPr>
        <p:spPr>
          <a:xfrm>
            <a:off x="328390" y="4122795"/>
            <a:ext cx="5167342" cy="584775"/>
          </a:xfrm>
          <a:prstGeom prst="rect">
            <a:avLst/>
          </a:prstGeom>
          <a:solidFill>
            <a:schemeClr val="tx1"/>
          </a:solidFill>
        </p:spPr>
        <p:txBody>
          <a:bodyPr wrap="square" lIns="0" tIns="0" rIns="0" bIns="0" rtlCol="0">
            <a:spAutoFit/>
          </a:bodyPr>
          <a:lstStyle/>
          <a:p>
            <a:r>
              <a:rPr kumimoji="1" lang="en-US" altLang="ja-JP">
                <a:solidFill>
                  <a:schemeClr val="bg1"/>
                </a:solidFill>
                <a:latin typeface="Consolas" panose="020B0609020204030204" pitchFamily="49" charset="0"/>
              </a:rPr>
              <a:t># </a:t>
            </a:r>
            <a:r>
              <a:rPr kumimoji="1" lang="ja-JP" altLang="en-US">
                <a:solidFill>
                  <a:schemeClr val="bg1"/>
                </a:solidFill>
                <a:latin typeface="Consolas" panose="020B0609020204030204" pitchFamily="49" charset="0"/>
              </a:rPr>
              <a:t>必要に応じて</a:t>
            </a:r>
            <a:r>
              <a:rPr kumimoji="1" lang="en-US" altLang="ja-JP">
                <a:solidFill>
                  <a:schemeClr val="bg1"/>
                </a:solidFill>
                <a:latin typeface="Consolas" panose="020B0609020204030204" pitchFamily="49" charset="0"/>
              </a:rPr>
              <a:t>python</a:t>
            </a:r>
            <a:r>
              <a:rPr kumimoji="1" lang="ja-JP" altLang="en-US">
                <a:solidFill>
                  <a:schemeClr val="bg1"/>
                </a:solidFill>
                <a:latin typeface="Consolas" panose="020B0609020204030204" pitchFamily="49" charset="0"/>
              </a:rPr>
              <a:t>仮想環境をアクティブ化後</a:t>
            </a:r>
            <a:endParaRPr kumimoji="1" lang="en-US" altLang="ja-JP" sz="2000">
              <a:solidFill>
                <a:schemeClr val="bg1"/>
              </a:solidFill>
              <a:latin typeface="Consolas" panose="020B0609020204030204" pitchFamily="49" charset="0"/>
            </a:endParaRPr>
          </a:p>
          <a:p>
            <a:r>
              <a:rPr kumimoji="1" lang="en-US" altLang="ja-JP" sz="2000">
                <a:solidFill>
                  <a:schemeClr val="bg1"/>
                </a:solidFill>
                <a:latin typeface="Consolas" panose="020B0609020204030204" pitchFamily="49" charset="0"/>
              </a:rPr>
              <a:t>$ pip install -r requirements.txt</a:t>
            </a:r>
          </a:p>
        </p:txBody>
      </p:sp>
      <p:sp>
        <p:nvSpPr>
          <p:cNvPr id="9" name="テキスト ボックス 8">
            <a:extLst>
              <a:ext uri="{FF2B5EF4-FFF2-40B4-BE49-F238E27FC236}">
                <a16:creationId xmlns:a16="http://schemas.microsoft.com/office/drawing/2014/main" id="{07274BD4-C922-3557-65BB-CCB4C1985C05}"/>
              </a:ext>
            </a:extLst>
          </p:cNvPr>
          <p:cNvSpPr txBox="1"/>
          <p:nvPr/>
        </p:nvSpPr>
        <p:spPr>
          <a:xfrm>
            <a:off x="328390" y="3766532"/>
            <a:ext cx="516734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cd remote-mcp-functions-python/src </a:t>
            </a:r>
          </a:p>
        </p:txBody>
      </p:sp>
      <p:sp>
        <p:nvSpPr>
          <p:cNvPr id="10" name="テキスト ボックス 9">
            <a:extLst>
              <a:ext uri="{FF2B5EF4-FFF2-40B4-BE49-F238E27FC236}">
                <a16:creationId xmlns:a16="http://schemas.microsoft.com/office/drawing/2014/main" id="{4771D005-8100-5723-469E-1A5CE7A6EF90}"/>
              </a:ext>
            </a:extLst>
          </p:cNvPr>
          <p:cNvSpPr txBox="1"/>
          <p:nvPr/>
        </p:nvSpPr>
        <p:spPr>
          <a:xfrm>
            <a:off x="395678" y="1464191"/>
            <a:ext cx="4688632" cy="307777"/>
          </a:xfrm>
          <a:prstGeom prst="rect">
            <a:avLst/>
          </a:prstGeom>
          <a:noFill/>
        </p:spPr>
        <p:txBody>
          <a:bodyPr wrap="square" lIns="0" tIns="0" rIns="0" bIns="0" rtlCol="0">
            <a:spAutoFit/>
          </a:bodyPr>
          <a:lstStyle/>
          <a:p>
            <a:pPr algn="l"/>
            <a:r>
              <a:rPr kumimoji="1" lang="en-US" altLang="ja-JP" sz="2000"/>
              <a:t>azurite</a:t>
            </a:r>
            <a:r>
              <a:rPr kumimoji="1" lang="ja-JP" altLang="en-US" sz="2000"/>
              <a:t>の起動</a:t>
            </a:r>
            <a:endParaRPr kumimoji="1" lang="ja-JP" altLang="en-US" sz="2000" err="1"/>
          </a:p>
        </p:txBody>
      </p:sp>
      <p:sp>
        <p:nvSpPr>
          <p:cNvPr id="11" name="テキスト ボックス 10">
            <a:extLst>
              <a:ext uri="{FF2B5EF4-FFF2-40B4-BE49-F238E27FC236}">
                <a16:creationId xmlns:a16="http://schemas.microsoft.com/office/drawing/2014/main" id="{EDE41955-4095-F310-DF87-A794D9CAF702}"/>
              </a:ext>
            </a:extLst>
          </p:cNvPr>
          <p:cNvSpPr txBox="1"/>
          <p:nvPr/>
        </p:nvSpPr>
        <p:spPr>
          <a:xfrm>
            <a:off x="328390" y="1758810"/>
            <a:ext cx="5167342" cy="646331"/>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 docker run -p 10000:10000 -p 10001:10001 -p 10002:10002 \</a:t>
            </a:r>
          </a:p>
          <a:p>
            <a:r>
              <a:rPr kumimoji="1" lang="en-US" altLang="ja-JP" sz="1400">
                <a:solidFill>
                  <a:schemeClr val="bg1"/>
                </a:solidFill>
                <a:latin typeface="Consolas" panose="020B0609020204030204" pitchFamily="49" charset="0"/>
              </a:rPr>
              <a:t>    mcr.microsoft.com/azure-storage/azurite</a:t>
            </a:r>
          </a:p>
        </p:txBody>
      </p:sp>
      <p:sp>
        <p:nvSpPr>
          <p:cNvPr id="4" name="テキスト ボックス 3">
            <a:extLst>
              <a:ext uri="{FF2B5EF4-FFF2-40B4-BE49-F238E27FC236}">
                <a16:creationId xmlns:a16="http://schemas.microsoft.com/office/drawing/2014/main" id="{581D4E40-F45B-1D83-B3AD-9914720C2321}"/>
              </a:ext>
            </a:extLst>
          </p:cNvPr>
          <p:cNvSpPr txBox="1"/>
          <p:nvPr/>
        </p:nvSpPr>
        <p:spPr>
          <a:xfrm>
            <a:off x="636719" y="2493668"/>
            <a:ext cx="4688632" cy="646331"/>
          </a:xfrm>
          <a:prstGeom prst="rect">
            <a:avLst/>
          </a:prstGeom>
          <a:noFill/>
        </p:spPr>
        <p:txBody>
          <a:bodyPr wrap="square" lIns="0" tIns="0" rIns="0" bIns="0" rtlCol="0">
            <a:spAutoFit/>
          </a:bodyPr>
          <a:lstStyle/>
          <a:p>
            <a:pPr algn="l"/>
            <a:r>
              <a:rPr kumimoji="1" lang="ja-JP" altLang="en-US" sz="1400"/>
              <a:t>ローカルで</a:t>
            </a:r>
            <a:r>
              <a:rPr kumimoji="1" lang="en-US" altLang="ja-JP" sz="1400"/>
              <a:t>Azure Storage</a:t>
            </a:r>
            <a:r>
              <a:rPr kumimoji="1" lang="ja-JP" altLang="en-US" sz="1400"/>
              <a:t>エミュレータが起動します</a:t>
            </a:r>
            <a:br>
              <a:rPr kumimoji="1" lang="en-US" altLang="ja-JP" sz="1400"/>
            </a:br>
            <a:r>
              <a:rPr kumimoji="1" lang="ja-JP" altLang="en-US" sz="1400"/>
              <a:t>（</a:t>
            </a:r>
            <a:r>
              <a:rPr kumimoji="1" lang="en-US" altLang="ja-JP" sz="1400"/>
              <a:t>Blob/Queue/Table = 10000/10001/10002)</a:t>
            </a:r>
          </a:p>
          <a:p>
            <a:pPr algn="l"/>
            <a:r>
              <a:rPr kumimoji="1" lang="ja-JP" altLang="en-US" sz="1400"/>
              <a:t>これはそのままにして以下は別コンソールで実施</a:t>
            </a:r>
            <a:endParaRPr kumimoji="1" lang="ja-JP" altLang="en-US" sz="1400" err="1"/>
          </a:p>
        </p:txBody>
      </p:sp>
      <p:sp>
        <p:nvSpPr>
          <p:cNvPr id="12" name="テキスト ボックス 11">
            <a:extLst>
              <a:ext uri="{FF2B5EF4-FFF2-40B4-BE49-F238E27FC236}">
                <a16:creationId xmlns:a16="http://schemas.microsoft.com/office/drawing/2014/main" id="{53E0173E-01BD-58BD-1D76-0BC02386EADE}"/>
              </a:ext>
            </a:extLst>
          </p:cNvPr>
          <p:cNvSpPr txBox="1"/>
          <p:nvPr/>
        </p:nvSpPr>
        <p:spPr>
          <a:xfrm>
            <a:off x="328390" y="5284456"/>
            <a:ext cx="5167342" cy="276999"/>
          </a:xfrm>
          <a:prstGeom prst="rect">
            <a:avLst/>
          </a:prstGeom>
          <a:solidFill>
            <a:schemeClr val="tx1"/>
          </a:solidFill>
        </p:spPr>
        <p:txBody>
          <a:bodyPr wrap="square" lIns="0" tIns="0" rIns="0" bIns="0" rtlCol="0">
            <a:spAutoFit/>
          </a:bodyPr>
          <a:lstStyle/>
          <a:p>
            <a:r>
              <a:rPr kumimoji="1" lang="en-US" altLang="ja-JP">
                <a:solidFill>
                  <a:schemeClr val="bg1"/>
                </a:solidFill>
                <a:latin typeface="Consolas" panose="020B0609020204030204" pitchFamily="49" charset="0"/>
              </a:rPr>
              <a:t>$ func start</a:t>
            </a:r>
            <a:endParaRPr kumimoji="1" lang="en-US" altLang="ja-JP" sz="2000">
              <a:solidFill>
                <a:schemeClr val="bg1"/>
              </a:solidFill>
              <a:latin typeface="Consolas" panose="020B0609020204030204" pitchFamily="49" charset="0"/>
            </a:endParaRPr>
          </a:p>
        </p:txBody>
      </p:sp>
      <p:sp>
        <p:nvSpPr>
          <p:cNvPr id="13" name="テキスト ボックス 12">
            <a:extLst>
              <a:ext uri="{FF2B5EF4-FFF2-40B4-BE49-F238E27FC236}">
                <a16:creationId xmlns:a16="http://schemas.microsoft.com/office/drawing/2014/main" id="{D6D29DDA-7A7B-74FC-97E0-AA78904B70FC}"/>
              </a:ext>
            </a:extLst>
          </p:cNvPr>
          <p:cNvSpPr txBox="1"/>
          <p:nvPr/>
        </p:nvSpPr>
        <p:spPr>
          <a:xfrm>
            <a:off x="301733" y="4936872"/>
            <a:ext cx="5700322" cy="307777"/>
          </a:xfrm>
          <a:prstGeom prst="rect">
            <a:avLst/>
          </a:prstGeom>
          <a:noFill/>
        </p:spPr>
        <p:txBody>
          <a:bodyPr wrap="square" lIns="0" tIns="0" rIns="0" bIns="0" rtlCol="0">
            <a:spAutoFit/>
          </a:bodyPr>
          <a:lstStyle/>
          <a:p>
            <a:pPr algn="l"/>
            <a:r>
              <a:rPr kumimoji="1" lang="en-US" altLang="ja-JP" sz="2000"/>
              <a:t>Azure Functions</a:t>
            </a:r>
            <a:r>
              <a:rPr kumimoji="1" lang="ja-JP" altLang="en-US" sz="2000"/>
              <a:t>のローカルエミュレータ起動</a:t>
            </a:r>
            <a:endParaRPr kumimoji="1" lang="ja-JP" altLang="en-US" sz="2000" err="1"/>
          </a:p>
        </p:txBody>
      </p:sp>
      <p:cxnSp>
        <p:nvCxnSpPr>
          <p:cNvPr id="14" name="直線コネクタ 13">
            <a:extLst>
              <a:ext uri="{FF2B5EF4-FFF2-40B4-BE49-F238E27FC236}">
                <a16:creationId xmlns:a16="http://schemas.microsoft.com/office/drawing/2014/main" id="{70B126B8-2B14-E8D7-6FD2-5B4CC0960038}"/>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4CD09172-FEEF-547B-D664-A3F040EC88D9}"/>
              </a:ext>
            </a:extLst>
          </p:cNvPr>
          <p:cNvPicPr>
            <a:picLocks noChangeAspect="1"/>
          </p:cNvPicPr>
          <p:nvPr/>
        </p:nvPicPr>
        <p:blipFill>
          <a:blip r:embed="rId2"/>
          <a:stretch>
            <a:fillRect/>
          </a:stretch>
        </p:blipFill>
        <p:spPr>
          <a:xfrm>
            <a:off x="395678" y="5732426"/>
            <a:ext cx="2913963" cy="873614"/>
          </a:xfrm>
          <a:prstGeom prst="rect">
            <a:avLst/>
          </a:prstGeom>
        </p:spPr>
      </p:pic>
      <p:sp>
        <p:nvSpPr>
          <p:cNvPr id="17" name="テキスト ボックス 16">
            <a:extLst>
              <a:ext uri="{FF2B5EF4-FFF2-40B4-BE49-F238E27FC236}">
                <a16:creationId xmlns:a16="http://schemas.microsoft.com/office/drawing/2014/main" id="{047B45EC-0740-4853-E713-389520D3E2D2}"/>
              </a:ext>
            </a:extLst>
          </p:cNvPr>
          <p:cNvSpPr txBox="1"/>
          <p:nvPr/>
        </p:nvSpPr>
        <p:spPr>
          <a:xfrm>
            <a:off x="3438202" y="6312159"/>
            <a:ext cx="2236877" cy="215444"/>
          </a:xfrm>
          <a:prstGeom prst="rect">
            <a:avLst/>
          </a:prstGeom>
          <a:noFill/>
        </p:spPr>
        <p:txBody>
          <a:bodyPr wrap="square" lIns="0" tIns="0" rIns="0" bIns="0" rtlCol="0">
            <a:spAutoFit/>
          </a:bodyPr>
          <a:lstStyle/>
          <a:p>
            <a:pPr algn="l"/>
            <a:r>
              <a:rPr kumimoji="1" lang="ja-JP" altLang="en-US" sz="1400"/>
              <a:t>←が表示されれば成功</a:t>
            </a:r>
            <a:endParaRPr kumimoji="1" lang="ja-JP" altLang="en-US" sz="1400" err="1"/>
          </a:p>
        </p:txBody>
      </p:sp>
      <p:sp>
        <p:nvSpPr>
          <p:cNvPr id="22" name="テキスト ボックス 21">
            <a:extLst>
              <a:ext uri="{FF2B5EF4-FFF2-40B4-BE49-F238E27FC236}">
                <a16:creationId xmlns:a16="http://schemas.microsoft.com/office/drawing/2014/main" id="{76D45FA5-470E-1591-8858-47D3CF7739C8}"/>
              </a:ext>
            </a:extLst>
          </p:cNvPr>
          <p:cNvSpPr txBox="1"/>
          <p:nvPr/>
        </p:nvSpPr>
        <p:spPr>
          <a:xfrm>
            <a:off x="6002055" y="2343166"/>
            <a:ext cx="5344621" cy="276999"/>
          </a:xfrm>
          <a:prstGeom prst="rect">
            <a:avLst/>
          </a:prstGeom>
          <a:noFill/>
        </p:spPr>
        <p:txBody>
          <a:bodyPr wrap="square" lIns="0" tIns="0" rIns="0" bIns="0" rtlCol="0">
            <a:spAutoFit/>
          </a:bodyPr>
          <a:lstStyle/>
          <a:p>
            <a:pPr algn="l"/>
            <a:r>
              <a:rPr kumimoji="1" lang="ja-JP" altLang="en-US"/>
              <a:t>接続の確認</a:t>
            </a:r>
            <a:endParaRPr kumimoji="1" lang="ja-JP" altLang="en-US" err="1"/>
          </a:p>
        </p:txBody>
      </p:sp>
      <p:sp>
        <p:nvSpPr>
          <p:cNvPr id="23" name="テキスト ボックス 22">
            <a:extLst>
              <a:ext uri="{FF2B5EF4-FFF2-40B4-BE49-F238E27FC236}">
                <a16:creationId xmlns:a16="http://schemas.microsoft.com/office/drawing/2014/main" id="{27DEDC1B-20E7-5B55-85EC-9C177C8E115A}"/>
              </a:ext>
            </a:extLst>
          </p:cNvPr>
          <p:cNvSpPr txBox="1"/>
          <p:nvPr/>
        </p:nvSpPr>
        <p:spPr>
          <a:xfrm>
            <a:off x="6002055" y="2640384"/>
            <a:ext cx="5167342" cy="492443"/>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curl http://0.0.0.0:7071/runtime/webhooks/mcp/sse</a:t>
            </a:r>
          </a:p>
        </p:txBody>
      </p:sp>
      <p:sp>
        <p:nvSpPr>
          <p:cNvPr id="24" name="テキスト ボックス 23">
            <a:extLst>
              <a:ext uri="{FF2B5EF4-FFF2-40B4-BE49-F238E27FC236}">
                <a16:creationId xmlns:a16="http://schemas.microsoft.com/office/drawing/2014/main" id="{78BF63D9-79AD-89B8-F0CC-980E0FFA4B1E}"/>
              </a:ext>
            </a:extLst>
          </p:cNvPr>
          <p:cNvSpPr txBox="1"/>
          <p:nvPr/>
        </p:nvSpPr>
        <p:spPr>
          <a:xfrm>
            <a:off x="6002055" y="3274089"/>
            <a:ext cx="5167342" cy="492443"/>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event: endpoint</a:t>
            </a:r>
          </a:p>
          <a:p>
            <a:r>
              <a:rPr kumimoji="1" lang="en-US" altLang="ja-JP" sz="1600">
                <a:solidFill>
                  <a:schemeClr val="bg1"/>
                </a:solidFill>
                <a:latin typeface="Consolas" panose="020B0609020204030204" pitchFamily="49" charset="0"/>
              </a:rPr>
              <a:t>data: message?azmcpcs=xxxxxxxxxxxx|duxxxxxxx</a:t>
            </a:r>
          </a:p>
        </p:txBody>
      </p:sp>
      <p:sp>
        <p:nvSpPr>
          <p:cNvPr id="26" name="テキスト ボックス 25">
            <a:extLst>
              <a:ext uri="{FF2B5EF4-FFF2-40B4-BE49-F238E27FC236}">
                <a16:creationId xmlns:a16="http://schemas.microsoft.com/office/drawing/2014/main" id="{EE9D21E1-53B1-5189-2C90-311F72065D40}"/>
              </a:ext>
            </a:extLst>
          </p:cNvPr>
          <p:cNvSpPr txBox="1"/>
          <p:nvPr/>
        </p:nvSpPr>
        <p:spPr>
          <a:xfrm>
            <a:off x="6480765" y="3800072"/>
            <a:ext cx="4688632" cy="215444"/>
          </a:xfrm>
          <a:prstGeom prst="rect">
            <a:avLst/>
          </a:prstGeom>
          <a:noFill/>
        </p:spPr>
        <p:txBody>
          <a:bodyPr wrap="square" lIns="0" tIns="0" rIns="0" bIns="0" rtlCol="0">
            <a:spAutoFit/>
          </a:bodyPr>
          <a:lstStyle/>
          <a:p>
            <a:pPr algn="r"/>
            <a:r>
              <a:rPr kumimoji="1" lang="ja-JP" altLang="en-US" sz="1400"/>
              <a:t>のように表示されれば</a:t>
            </a:r>
            <a:r>
              <a:rPr kumimoji="1" lang="en-US" altLang="ja-JP" sz="1400"/>
              <a:t>OK</a:t>
            </a:r>
          </a:p>
        </p:txBody>
      </p:sp>
      <p:sp>
        <p:nvSpPr>
          <p:cNvPr id="27" name="テキスト ボックス 26">
            <a:extLst>
              <a:ext uri="{FF2B5EF4-FFF2-40B4-BE49-F238E27FC236}">
                <a16:creationId xmlns:a16="http://schemas.microsoft.com/office/drawing/2014/main" id="{9D7B9983-3BA6-9BA7-818B-52B8885B3691}"/>
              </a:ext>
            </a:extLst>
          </p:cNvPr>
          <p:cNvSpPr txBox="1"/>
          <p:nvPr/>
        </p:nvSpPr>
        <p:spPr>
          <a:xfrm>
            <a:off x="6002055" y="1616704"/>
            <a:ext cx="4688632" cy="430887"/>
          </a:xfrm>
          <a:prstGeom prst="rect">
            <a:avLst/>
          </a:prstGeom>
          <a:noFill/>
        </p:spPr>
        <p:txBody>
          <a:bodyPr wrap="square" lIns="0" tIns="0" rIns="0" bIns="0" rtlCol="0">
            <a:spAutoFit/>
          </a:bodyPr>
          <a:lstStyle/>
          <a:p>
            <a:r>
              <a:rPr kumimoji="1" lang="ja-JP" altLang="en-US" sz="1400"/>
              <a:t>左記の二つのコンソールとはまた別のコンソールで以下を試します。</a:t>
            </a:r>
            <a:endParaRPr kumimoji="1" lang="ja-JP" altLang="en-US" sz="1400" err="1"/>
          </a:p>
        </p:txBody>
      </p:sp>
    </p:spTree>
    <p:extLst>
      <p:ext uri="{BB962C8B-B14F-4D97-AF65-F5344CB8AC3E}">
        <p14:creationId xmlns:p14="http://schemas.microsoft.com/office/powerpoint/2010/main" val="32286117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3C8B9A9-FED6-D078-8E4E-2A4CEAA310A5}"/>
              </a:ext>
            </a:extLst>
          </p:cNvPr>
          <p:cNvSpPr>
            <a:spLocks noGrp="1"/>
          </p:cNvSpPr>
          <p:nvPr>
            <p:ph type="title"/>
          </p:nvPr>
        </p:nvSpPr>
        <p:spPr/>
        <p:txBody>
          <a:bodyPr>
            <a:normAutofit fontScale="90000"/>
          </a:bodyPr>
          <a:lstStyle/>
          <a:p>
            <a:r>
              <a:rPr kumimoji="1" lang="ja-JP" altLang="en-US"/>
              <a:t>ローカル実行中の</a:t>
            </a:r>
            <a:r>
              <a:rPr kumimoji="1" lang="en-US" altLang="ja-JP"/>
              <a:t>MCP</a:t>
            </a:r>
            <a:r>
              <a:rPr kumimoji="1" lang="ja-JP" altLang="en-US"/>
              <a:t>への</a:t>
            </a:r>
            <a:r>
              <a:rPr kumimoji="1" lang="en-US" altLang="ja-JP"/>
              <a:t>Github Copilot Agent</a:t>
            </a:r>
            <a:r>
              <a:rPr kumimoji="1" lang="ja-JP" altLang="en-US"/>
              <a:t>接続 </a:t>
            </a:r>
            <a:r>
              <a:rPr kumimoji="1" lang="en-US" altLang="ja-JP"/>
              <a:t>(1)</a:t>
            </a:r>
            <a:endParaRPr kumimoji="1" lang="ja-JP" altLang="en-US"/>
          </a:p>
        </p:txBody>
      </p:sp>
      <p:sp>
        <p:nvSpPr>
          <p:cNvPr id="4" name="スライド番号プレースホルダー 3">
            <a:extLst>
              <a:ext uri="{FF2B5EF4-FFF2-40B4-BE49-F238E27FC236}">
                <a16:creationId xmlns:a16="http://schemas.microsoft.com/office/drawing/2014/main" id="{B4E9DCB1-DDBA-8C22-EEA6-5A8F9984B21B}"/>
              </a:ext>
            </a:extLst>
          </p:cNvPr>
          <p:cNvSpPr>
            <a:spLocks noGrp="1"/>
          </p:cNvSpPr>
          <p:nvPr>
            <p:ph type="sldNum" sz="quarter" idx="12"/>
          </p:nvPr>
        </p:nvSpPr>
        <p:spPr/>
        <p:txBody>
          <a:bodyPr/>
          <a:lstStyle/>
          <a:p>
            <a:fld id="{AB3DE384-0340-4646-8B85-A681728920EF}" type="slidenum">
              <a:rPr kumimoji="1" lang="ja-JP" altLang="en-US" smtClean="0"/>
              <a:pPr/>
              <a:t>15</a:t>
            </a:fld>
            <a:endParaRPr kumimoji="1" lang="ja-JP" altLang="en-US"/>
          </a:p>
        </p:txBody>
      </p:sp>
      <p:sp>
        <p:nvSpPr>
          <p:cNvPr id="5" name="テキスト プレースホルダー 4">
            <a:extLst>
              <a:ext uri="{FF2B5EF4-FFF2-40B4-BE49-F238E27FC236}">
                <a16:creationId xmlns:a16="http://schemas.microsoft.com/office/drawing/2014/main" id="{F16AB5E6-899E-D04C-27D3-128288AC8061}"/>
              </a:ext>
            </a:extLst>
          </p:cNvPr>
          <p:cNvSpPr>
            <a:spLocks noGrp="1"/>
          </p:cNvSpPr>
          <p:nvPr>
            <p:ph type="body" sz="quarter" idx="13"/>
          </p:nvPr>
        </p:nvSpPr>
        <p:spPr/>
        <p:txBody>
          <a:bodyPr/>
          <a:lstStyle/>
          <a:p>
            <a:r>
              <a:rPr kumimoji="1" lang="ja-JP" altLang="en-US"/>
              <a:t>前ページで起動した</a:t>
            </a:r>
            <a:r>
              <a:rPr kumimoji="1" lang="en-US" altLang="ja-JP"/>
              <a:t>MCP</a:t>
            </a:r>
            <a:r>
              <a:rPr kumimoji="1" lang="ja-JP" altLang="en-US"/>
              <a:t>サーバーを</a:t>
            </a:r>
            <a:r>
              <a:rPr kumimoji="1" lang="en-US" altLang="ja-JP"/>
              <a:t>Github Copilot</a:t>
            </a:r>
            <a:r>
              <a:rPr kumimoji="1" lang="ja-JP" altLang="en-US"/>
              <a:t> </a:t>
            </a:r>
            <a:r>
              <a:rPr kumimoji="1" lang="en-US" altLang="ja-JP"/>
              <a:t>Agent</a:t>
            </a:r>
            <a:r>
              <a:rPr kumimoji="1" lang="ja-JP" altLang="en-US"/>
              <a:t>から認識させるための設定を行います</a:t>
            </a:r>
          </a:p>
        </p:txBody>
      </p:sp>
      <p:sp>
        <p:nvSpPr>
          <p:cNvPr id="18" name="テキスト ボックス 17">
            <a:extLst>
              <a:ext uri="{FF2B5EF4-FFF2-40B4-BE49-F238E27FC236}">
                <a16:creationId xmlns:a16="http://schemas.microsoft.com/office/drawing/2014/main" id="{0BC609D8-335B-8D29-2606-437A56E86EAB}"/>
              </a:ext>
            </a:extLst>
          </p:cNvPr>
          <p:cNvSpPr txBox="1"/>
          <p:nvPr/>
        </p:nvSpPr>
        <p:spPr>
          <a:xfrm>
            <a:off x="291679" y="1464191"/>
            <a:ext cx="4688632" cy="307777"/>
          </a:xfrm>
          <a:prstGeom prst="rect">
            <a:avLst/>
          </a:prstGeom>
          <a:noFill/>
        </p:spPr>
        <p:txBody>
          <a:bodyPr wrap="square" lIns="0" tIns="0" rIns="0" bIns="0" rtlCol="0">
            <a:spAutoFit/>
          </a:bodyPr>
          <a:lstStyle/>
          <a:p>
            <a:pPr algn="l"/>
            <a:r>
              <a:rPr kumimoji="1" lang="en-US" altLang="ja-JP" sz="2000"/>
              <a:t>Github Copilot Agent</a:t>
            </a:r>
            <a:r>
              <a:rPr kumimoji="1" lang="ja-JP" altLang="en-US" sz="2000"/>
              <a:t>への</a:t>
            </a:r>
            <a:r>
              <a:rPr kumimoji="1" lang="en-US" altLang="ja-JP" sz="2000"/>
              <a:t>MCP</a:t>
            </a:r>
            <a:r>
              <a:rPr kumimoji="1" lang="ja-JP" altLang="en-US" sz="2000"/>
              <a:t>登録</a:t>
            </a:r>
            <a:endParaRPr kumimoji="1" lang="ja-JP" altLang="en-US" sz="2000" err="1"/>
          </a:p>
        </p:txBody>
      </p:sp>
      <p:sp>
        <p:nvSpPr>
          <p:cNvPr id="19" name="テキスト ボックス 18">
            <a:extLst>
              <a:ext uri="{FF2B5EF4-FFF2-40B4-BE49-F238E27FC236}">
                <a16:creationId xmlns:a16="http://schemas.microsoft.com/office/drawing/2014/main" id="{62121AA2-4E4D-DA38-9BBF-3EBD350A0284}"/>
              </a:ext>
            </a:extLst>
          </p:cNvPr>
          <p:cNvSpPr txBox="1"/>
          <p:nvPr/>
        </p:nvSpPr>
        <p:spPr>
          <a:xfrm>
            <a:off x="413657" y="2275118"/>
            <a:ext cx="5167342" cy="1723549"/>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 "servers": {</a:t>
            </a:r>
            <a:br>
              <a:rPr kumimoji="1" lang="en-US" altLang="ja-JP" sz="1400">
                <a:solidFill>
                  <a:schemeClr val="bg1"/>
                </a:solidFill>
                <a:latin typeface="Consolas" panose="020B0609020204030204" pitchFamily="49" charset="0"/>
              </a:rPr>
            </a:br>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"local-mcp-function": {</a:t>
            </a:r>
          </a:p>
          <a:p>
            <a:r>
              <a:rPr kumimoji="1" lang="en-US" altLang="ja-JP" sz="1400">
                <a:solidFill>
                  <a:schemeClr val="bg1"/>
                </a:solidFill>
                <a:latin typeface="Consolas" panose="020B0609020204030204" pitchFamily="49" charset="0"/>
              </a:rPr>
              <a:t>            "type": "sse",</a:t>
            </a:r>
          </a:p>
          <a:p>
            <a:r>
              <a:rPr kumimoji="1" lang="en-US" altLang="ja-JP" sz="1400">
                <a:solidFill>
                  <a:schemeClr val="bg1"/>
                </a:solidFill>
                <a:latin typeface="Consolas" panose="020B0609020204030204" pitchFamily="49" charset="0"/>
              </a:rPr>
              <a:t>            "url": "http://0.0.0.0:7071/runtime/webhooks/mcp/sse"</a:t>
            </a:r>
          </a:p>
          <a:p>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 </a:t>
            </a:r>
          </a:p>
        </p:txBody>
      </p:sp>
      <p:sp>
        <p:nvSpPr>
          <p:cNvPr id="20" name="テキスト ボックス 19">
            <a:extLst>
              <a:ext uri="{FF2B5EF4-FFF2-40B4-BE49-F238E27FC236}">
                <a16:creationId xmlns:a16="http://schemas.microsoft.com/office/drawing/2014/main" id="{545B46A8-CACD-688C-9111-8305533B1BDD}"/>
              </a:ext>
            </a:extLst>
          </p:cNvPr>
          <p:cNvSpPr txBox="1"/>
          <p:nvPr/>
        </p:nvSpPr>
        <p:spPr>
          <a:xfrm>
            <a:off x="532720" y="1793369"/>
            <a:ext cx="4688632" cy="430887"/>
          </a:xfrm>
          <a:prstGeom prst="rect">
            <a:avLst/>
          </a:prstGeom>
          <a:noFill/>
        </p:spPr>
        <p:txBody>
          <a:bodyPr wrap="square" lIns="0" tIns="0" rIns="0" bIns="0" rtlCol="0">
            <a:spAutoFit/>
          </a:bodyPr>
          <a:lstStyle/>
          <a:p>
            <a:pPr algn="l"/>
            <a:r>
              <a:rPr kumimoji="1" lang="en-US" altLang="ja-JP" sz="1400"/>
              <a:t>remote-mcp-functions-python/.vscode/mcp.json</a:t>
            </a:r>
            <a:r>
              <a:rPr kumimoji="1" lang="ja-JP" altLang="en-US" sz="1400"/>
              <a:t>を編集します。サーバー名を適宜変更します。</a:t>
            </a:r>
            <a:endParaRPr kumimoji="1" lang="ja-JP" altLang="en-US" sz="1400" err="1"/>
          </a:p>
        </p:txBody>
      </p:sp>
      <p:sp>
        <p:nvSpPr>
          <p:cNvPr id="21" name="テキスト ボックス 20">
            <a:extLst>
              <a:ext uri="{FF2B5EF4-FFF2-40B4-BE49-F238E27FC236}">
                <a16:creationId xmlns:a16="http://schemas.microsoft.com/office/drawing/2014/main" id="{590335D1-1CAD-EC48-A4E5-D9D71A81039A}"/>
              </a:ext>
            </a:extLst>
          </p:cNvPr>
          <p:cNvSpPr txBox="1"/>
          <p:nvPr/>
        </p:nvSpPr>
        <p:spPr>
          <a:xfrm>
            <a:off x="413657" y="4423813"/>
            <a:ext cx="5167342" cy="1723549"/>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 "servers": {</a:t>
            </a:r>
            <a:br>
              <a:rPr kumimoji="1" lang="en-US" altLang="ja-JP" sz="1400">
                <a:solidFill>
                  <a:schemeClr val="bg1"/>
                </a:solidFill>
                <a:latin typeface="Consolas" panose="020B0609020204030204" pitchFamily="49" charset="0"/>
              </a:rPr>
            </a:br>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"local-mcp-function</a:t>
            </a:r>
            <a:r>
              <a:rPr kumimoji="1" lang="en-US" altLang="ja-JP" sz="1400">
                <a:solidFill>
                  <a:schemeClr val="accent1"/>
                </a:solidFill>
                <a:latin typeface="Consolas" panose="020B0609020204030204" pitchFamily="49" charset="0"/>
              </a:rPr>
              <a:t>-handson1</a:t>
            </a:r>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"type": "sse",</a:t>
            </a:r>
          </a:p>
          <a:p>
            <a:r>
              <a:rPr kumimoji="1" lang="en-US" altLang="ja-JP" sz="1400">
                <a:solidFill>
                  <a:schemeClr val="bg1"/>
                </a:solidFill>
                <a:latin typeface="Consolas" panose="020B0609020204030204" pitchFamily="49" charset="0"/>
              </a:rPr>
              <a:t>            "url": "http://0.0.0.0:7071/runtime/webhooks/mcp/sse"</a:t>
            </a:r>
          </a:p>
          <a:p>
            <a:r>
              <a:rPr kumimoji="1" lang="en-US" altLang="ja-JP" sz="1400">
                <a:solidFill>
                  <a:schemeClr val="bg1"/>
                </a:solidFill>
                <a:latin typeface="Consolas" panose="020B0609020204030204" pitchFamily="49" charset="0"/>
              </a:rPr>
              <a:t>        }</a:t>
            </a:r>
          </a:p>
          <a:p>
            <a:r>
              <a:rPr kumimoji="1" lang="en-US" altLang="ja-JP" sz="1400">
                <a:solidFill>
                  <a:schemeClr val="bg1"/>
                </a:solidFill>
                <a:latin typeface="Consolas" panose="020B0609020204030204" pitchFamily="49" charset="0"/>
              </a:rPr>
              <a:t>    } </a:t>
            </a:r>
          </a:p>
        </p:txBody>
      </p:sp>
      <p:cxnSp>
        <p:nvCxnSpPr>
          <p:cNvPr id="6" name="直線コネクタ 5">
            <a:extLst>
              <a:ext uri="{FF2B5EF4-FFF2-40B4-BE49-F238E27FC236}">
                <a16:creationId xmlns:a16="http://schemas.microsoft.com/office/drawing/2014/main" id="{7DB6AAC5-E016-DAF3-2CD0-C88DCD658911}"/>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矢印: 下 6">
            <a:extLst>
              <a:ext uri="{FF2B5EF4-FFF2-40B4-BE49-F238E27FC236}">
                <a16:creationId xmlns:a16="http://schemas.microsoft.com/office/drawing/2014/main" id="{2505916E-BBBC-8A79-EDF7-D0E2EC59BAA5}"/>
              </a:ext>
            </a:extLst>
          </p:cNvPr>
          <p:cNvSpPr/>
          <p:nvPr/>
        </p:nvSpPr>
        <p:spPr bwMode="auto">
          <a:xfrm>
            <a:off x="2349078" y="4024627"/>
            <a:ext cx="573833" cy="3732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pic>
        <p:nvPicPr>
          <p:cNvPr id="9" name="図 8">
            <a:extLst>
              <a:ext uri="{FF2B5EF4-FFF2-40B4-BE49-F238E27FC236}">
                <a16:creationId xmlns:a16="http://schemas.microsoft.com/office/drawing/2014/main" id="{60C0CB16-F45A-E637-79AD-AECA81251392}"/>
              </a:ext>
            </a:extLst>
          </p:cNvPr>
          <p:cNvPicPr>
            <a:picLocks noChangeAspect="1"/>
          </p:cNvPicPr>
          <p:nvPr/>
        </p:nvPicPr>
        <p:blipFill>
          <a:blip r:embed="rId2"/>
          <a:stretch>
            <a:fillRect/>
          </a:stretch>
        </p:blipFill>
        <p:spPr>
          <a:xfrm>
            <a:off x="5948300" y="1853312"/>
            <a:ext cx="4984547" cy="3151376"/>
          </a:xfrm>
          <a:prstGeom prst="rect">
            <a:avLst/>
          </a:prstGeom>
        </p:spPr>
      </p:pic>
      <p:pic>
        <p:nvPicPr>
          <p:cNvPr id="11" name="図 10">
            <a:extLst>
              <a:ext uri="{FF2B5EF4-FFF2-40B4-BE49-F238E27FC236}">
                <a16:creationId xmlns:a16="http://schemas.microsoft.com/office/drawing/2014/main" id="{5BB49ECA-FED8-07D8-6C65-2C6DB411043C}"/>
              </a:ext>
            </a:extLst>
          </p:cNvPr>
          <p:cNvPicPr>
            <a:picLocks noChangeAspect="1"/>
          </p:cNvPicPr>
          <p:nvPr/>
        </p:nvPicPr>
        <p:blipFill>
          <a:blip r:embed="rId3"/>
          <a:stretch>
            <a:fillRect/>
          </a:stretch>
        </p:blipFill>
        <p:spPr>
          <a:xfrm>
            <a:off x="7183224" y="4561571"/>
            <a:ext cx="5008776" cy="995360"/>
          </a:xfrm>
          <a:prstGeom prst="rect">
            <a:avLst/>
          </a:prstGeom>
          <a:ln>
            <a:solidFill>
              <a:schemeClr val="bg1">
                <a:lumMod val="95000"/>
              </a:schemeClr>
            </a:solidFill>
          </a:ln>
        </p:spPr>
      </p:pic>
      <p:sp>
        <p:nvSpPr>
          <p:cNvPr id="12" name="テキスト ボックス 11">
            <a:extLst>
              <a:ext uri="{FF2B5EF4-FFF2-40B4-BE49-F238E27FC236}">
                <a16:creationId xmlns:a16="http://schemas.microsoft.com/office/drawing/2014/main" id="{23FB9885-B586-45ED-9569-950F95B163CB}"/>
              </a:ext>
            </a:extLst>
          </p:cNvPr>
          <p:cNvSpPr txBox="1"/>
          <p:nvPr/>
        </p:nvSpPr>
        <p:spPr>
          <a:xfrm>
            <a:off x="493843" y="6294440"/>
            <a:ext cx="4688632" cy="338554"/>
          </a:xfrm>
          <a:prstGeom prst="rect">
            <a:avLst/>
          </a:prstGeom>
          <a:noFill/>
        </p:spPr>
        <p:txBody>
          <a:bodyPr wrap="square" lIns="0" tIns="0" rIns="0" bIns="0" rtlCol="0">
            <a:spAutoFit/>
          </a:bodyPr>
          <a:lstStyle/>
          <a:p>
            <a:pPr algn="l"/>
            <a:r>
              <a:rPr kumimoji="1" lang="en-US" altLang="ja-JP" sz="1100"/>
              <a:t>※</a:t>
            </a:r>
            <a:r>
              <a:rPr kumimoji="1" lang="ja-JP" altLang="en-US" sz="1100"/>
              <a:t>名前は変更しなくても良いのですが、後に建てる</a:t>
            </a:r>
            <a:r>
              <a:rPr kumimoji="1" lang="en-US" altLang="ja-JP" sz="1100"/>
              <a:t>MCP</a:t>
            </a:r>
            <a:r>
              <a:rPr kumimoji="1" lang="ja-JP" altLang="en-US" sz="1100"/>
              <a:t>サーバー名と重複しないように何らか別の名前に変更しておきます</a:t>
            </a:r>
            <a:endParaRPr kumimoji="1" lang="ja-JP" altLang="en-US" sz="1100" err="1"/>
          </a:p>
        </p:txBody>
      </p:sp>
      <p:sp>
        <p:nvSpPr>
          <p:cNvPr id="13" name="四角形: 角を丸くする 12">
            <a:extLst>
              <a:ext uri="{FF2B5EF4-FFF2-40B4-BE49-F238E27FC236}">
                <a16:creationId xmlns:a16="http://schemas.microsoft.com/office/drawing/2014/main" id="{64D3DC3E-BEBA-9834-5EAA-64615AB086A7}"/>
              </a:ext>
            </a:extLst>
          </p:cNvPr>
          <p:cNvSpPr/>
          <p:nvPr/>
        </p:nvSpPr>
        <p:spPr bwMode="auto">
          <a:xfrm>
            <a:off x="6823410" y="3887434"/>
            <a:ext cx="471196" cy="177282"/>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4" name="矢印: 折線 13">
            <a:extLst>
              <a:ext uri="{FF2B5EF4-FFF2-40B4-BE49-F238E27FC236}">
                <a16:creationId xmlns:a16="http://schemas.microsoft.com/office/drawing/2014/main" id="{49B3FA44-F28E-B761-E786-FDEF5D4F5333}"/>
              </a:ext>
            </a:extLst>
          </p:cNvPr>
          <p:cNvSpPr/>
          <p:nvPr/>
        </p:nvSpPr>
        <p:spPr bwMode="auto">
          <a:xfrm flipV="1">
            <a:off x="6960580" y="4055382"/>
            <a:ext cx="222643" cy="1074013"/>
          </a:xfrm>
          <a:prstGeom prst="bentArrow">
            <a:avLst>
              <a:gd name="adj1" fmla="val 25000"/>
              <a:gd name="adj2" fmla="val 35477"/>
              <a:gd name="adj3" fmla="val 25000"/>
              <a:gd name="adj4" fmla="val 0"/>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5" name="テキスト ボックス 14">
            <a:extLst>
              <a:ext uri="{FF2B5EF4-FFF2-40B4-BE49-F238E27FC236}">
                <a16:creationId xmlns:a16="http://schemas.microsoft.com/office/drawing/2014/main" id="{FD24F73F-3F7A-3B15-792D-5C16615EFBE5}"/>
              </a:ext>
            </a:extLst>
          </p:cNvPr>
          <p:cNvSpPr txBox="1"/>
          <p:nvPr/>
        </p:nvSpPr>
        <p:spPr>
          <a:xfrm>
            <a:off x="6002054" y="1454815"/>
            <a:ext cx="5250663" cy="276999"/>
          </a:xfrm>
          <a:prstGeom prst="rect">
            <a:avLst/>
          </a:prstGeom>
          <a:noFill/>
        </p:spPr>
        <p:txBody>
          <a:bodyPr wrap="square" lIns="0" tIns="0" rIns="0" bIns="0" rtlCol="0">
            <a:spAutoFit/>
          </a:bodyPr>
          <a:lstStyle/>
          <a:p>
            <a:pPr algn="l"/>
            <a:r>
              <a:rPr kumimoji="1" lang="en-US" altLang="ja-JP"/>
              <a:t>VSCode</a:t>
            </a:r>
            <a:r>
              <a:rPr kumimoji="1" lang="ja-JP" altLang="en-US"/>
              <a:t>から当該</a:t>
            </a:r>
            <a:r>
              <a:rPr kumimoji="1" lang="en-US" altLang="ja-JP"/>
              <a:t>MCP</a:t>
            </a:r>
            <a:r>
              <a:rPr kumimoji="1" lang="ja-JP" altLang="en-US"/>
              <a:t>サーバーを「</a:t>
            </a:r>
            <a:r>
              <a:rPr kumimoji="1" lang="en-US" altLang="ja-JP"/>
              <a:t>Start</a:t>
            </a:r>
            <a:r>
              <a:rPr kumimoji="1" lang="ja-JP" altLang="en-US"/>
              <a:t>」します</a:t>
            </a:r>
            <a:endParaRPr kumimoji="1" lang="ja-JP" altLang="en-US" err="1"/>
          </a:p>
        </p:txBody>
      </p:sp>
      <p:sp>
        <p:nvSpPr>
          <p:cNvPr id="16" name="テキスト ボックス 15">
            <a:extLst>
              <a:ext uri="{FF2B5EF4-FFF2-40B4-BE49-F238E27FC236}">
                <a16:creationId xmlns:a16="http://schemas.microsoft.com/office/drawing/2014/main" id="{68FC8C11-26DD-759B-7B01-FAD68EE1D626}"/>
              </a:ext>
            </a:extLst>
          </p:cNvPr>
          <p:cNvSpPr txBox="1"/>
          <p:nvPr/>
        </p:nvSpPr>
        <p:spPr>
          <a:xfrm>
            <a:off x="5952930" y="6147362"/>
            <a:ext cx="5761652" cy="615553"/>
          </a:xfrm>
          <a:prstGeom prst="rect">
            <a:avLst/>
          </a:prstGeom>
          <a:noFill/>
        </p:spPr>
        <p:txBody>
          <a:bodyPr wrap="square" lIns="0" tIns="0" rIns="0" bIns="0" rtlCol="0">
            <a:spAutoFit/>
          </a:bodyPr>
          <a:lstStyle/>
          <a:p>
            <a:pPr algn="l"/>
            <a:r>
              <a:rPr kumimoji="1" lang="en-US" altLang="ja-JP" sz="2000"/>
              <a:t>※MCP</a:t>
            </a:r>
            <a:r>
              <a:rPr kumimoji="1" lang="ja-JP" altLang="en-US" sz="2000"/>
              <a:t>設定ファイルの所在・使い分けは</a:t>
            </a:r>
            <a:r>
              <a:rPr kumimoji="1" lang="ja-JP" altLang="en-US" sz="2000">
                <a:hlinkClick r:id="rId4" action="ppaction://hlinksldjump"/>
              </a:rPr>
              <a:t>別途ページ</a:t>
            </a:r>
            <a:r>
              <a:rPr kumimoji="1" lang="ja-JP" altLang="en-US" sz="2000"/>
              <a:t>にまとめてあります</a:t>
            </a:r>
            <a:endParaRPr kumimoji="1" lang="ja-JP" altLang="en-US" sz="2000" err="1"/>
          </a:p>
        </p:txBody>
      </p:sp>
    </p:spTree>
    <p:extLst>
      <p:ext uri="{BB962C8B-B14F-4D97-AF65-F5344CB8AC3E}">
        <p14:creationId xmlns:p14="http://schemas.microsoft.com/office/powerpoint/2010/main" val="42105518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60A091-9142-2E34-42AF-7465FC48899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44B61B3-F536-7F1A-ECF9-4807D79022A3}"/>
              </a:ext>
            </a:extLst>
          </p:cNvPr>
          <p:cNvSpPr>
            <a:spLocks noGrp="1"/>
          </p:cNvSpPr>
          <p:nvPr>
            <p:ph type="title"/>
          </p:nvPr>
        </p:nvSpPr>
        <p:spPr/>
        <p:txBody>
          <a:bodyPr>
            <a:normAutofit fontScale="90000"/>
          </a:bodyPr>
          <a:lstStyle/>
          <a:p>
            <a:r>
              <a:rPr kumimoji="1" lang="ja-JP" altLang="en-US"/>
              <a:t>ローカル実行中の</a:t>
            </a:r>
            <a:r>
              <a:rPr kumimoji="1" lang="en-US" altLang="ja-JP"/>
              <a:t>MCP</a:t>
            </a:r>
            <a:r>
              <a:rPr kumimoji="1" lang="ja-JP" altLang="en-US"/>
              <a:t>への</a:t>
            </a:r>
            <a:r>
              <a:rPr kumimoji="1" lang="en-US" altLang="ja-JP"/>
              <a:t>Github Copilot Agent</a:t>
            </a:r>
            <a:r>
              <a:rPr kumimoji="1" lang="ja-JP" altLang="en-US"/>
              <a:t>接続 </a:t>
            </a:r>
            <a:r>
              <a:rPr kumimoji="1" lang="en-US" altLang="ja-JP"/>
              <a:t>(2)</a:t>
            </a:r>
            <a:endParaRPr kumimoji="1" lang="ja-JP" altLang="en-US"/>
          </a:p>
        </p:txBody>
      </p:sp>
      <p:sp>
        <p:nvSpPr>
          <p:cNvPr id="4" name="スライド番号プレースホルダー 3">
            <a:extLst>
              <a:ext uri="{FF2B5EF4-FFF2-40B4-BE49-F238E27FC236}">
                <a16:creationId xmlns:a16="http://schemas.microsoft.com/office/drawing/2014/main" id="{6BF39CEA-1D24-0DC1-1D4A-B07A7EE008DD}"/>
              </a:ext>
            </a:extLst>
          </p:cNvPr>
          <p:cNvSpPr>
            <a:spLocks noGrp="1"/>
          </p:cNvSpPr>
          <p:nvPr>
            <p:ph type="sldNum" sz="quarter" idx="12"/>
          </p:nvPr>
        </p:nvSpPr>
        <p:spPr/>
        <p:txBody>
          <a:bodyPr/>
          <a:lstStyle/>
          <a:p>
            <a:fld id="{AB3DE384-0340-4646-8B85-A681728920EF}" type="slidenum">
              <a:rPr kumimoji="1" lang="ja-JP" altLang="en-US" smtClean="0"/>
              <a:pPr/>
              <a:t>16</a:t>
            </a:fld>
            <a:endParaRPr kumimoji="1" lang="ja-JP" altLang="en-US"/>
          </a:p>
        </p:txBody>
      </p:sp>
      <p:sp>
        <p:nvSpPr>
          <p:cNvPr id="5" name="テキスト プレースホルダー 4">
            <a:extLst>
              <a:ext uri="{FF2B5EF4-FFF2-40B4-BE49-F238E27FC236}">
                <a16:creationId xmlns:a16="http://schemas.microsoft.com/office/drawing/2014/main" id="{AF626942-DFE7-1183-C624-041CDA3708FE}"/>
              </a:ext>
            </a:extLst>
          </p:cNvPr>
          <p:cNvSpPr>
            <a:spLocks noGrp="1"/>
          </p:cNvSpPr>
          <p:nvPr>
            <p:ph type="body" sz="quarter" idx="13"/>
          </p:nvPr>
        </p:nvSpPr>
        <p:spPr/>
        <p:txBody>
          <a:bodyPr/>
          <a:lstStyle/>
          <a:p>
            <a:r>
              <a:rPr kumimoji="1" lang="ja-JP" altLang="en-US"/>
              <a:t>前ページで起動した</a:t>
            </a:r>
            <a:r>
              <a:rPr kumimoji="1" lang="en-US" altLang="ja-JP"/>
              <a:t>MCP</a:t>
            </a:r>
            <a:r>
              <a:rPr kumimoji="1" lang="ja-JP" altLang="en-US"/>
              <a:t>サーバーを</a:t>
            </a:r>
            <a:r>
              <a:rPr kumimoji="1" lang="en-US" altLang="ja-JP"/>
              <a:t>Github Copilot</a:t>
            </a:r>
            <a:r>
              <a:rPr kumimoji="1" lang="ja-JP" altLang="en-US"/>
              <a:t> </a:t>
            </a:r>
            <a:r>
              <a:rPr kumimoji="1" lang="en-US" altLang="ja-JP"/>
              <a:t>Agent</a:t>
            </a:r>
            <a:r>
              <a:rPr kumimoji="1" lang="ja-JP" altLang="en-US"/>
              <a:t>から認識させるための設定を行います</a:t>
            </a:r>
          </a:p>
        </p:txBody>
      </p:sp>
      <p:sp>
        <p:nvSpPr>
          <p:cNvPr id="18" name="テキスト ボックス 17">
            <a:extLst>
              <a:ext uri="{FF2B5EF4-FFF2-40B4-BE49-F238E27FC236}">
                <a16:creationId xmlns:a16="http://schemas.microsoft.com/office/drawing/2014/main" id="{229D1A3D-18B5-E5BC-8207-656E09C738C9}"/>
              </a:ext>
            </a:extLst>
          </p:cNvPr>
          <p:cNvSpPr txBox="1"/>
          <p:nvPr/>
        </p:nvSpPr>
        <p:spPr>
          <a:xfrm>
            <a:off x="291679" y="1464191"/>
            <a:ext cx="4688632" cy="307777"/>
          </a:xfrm>
          <a:prstGeom prst="rect">
            <a:avLst/>
          </a:prstGeom>
          <a:noFill/>
        </p:spPr>
        <p:txBody>
          <a:bodyPr wrap="square" lIns="0" tIns="0" rIns="0" bIns="0" rtlCol="0">
            <a:spAutoFit/>
          </a:bodyPr>
          <a:lstStyle/>
          <a:p>
            <a:pPr algn="l"/>
            <a:r>
              <a:rPr kumimoji="1" lang="en-US" altLang="ja-JP" sz="2000"/>
              <a:t>Github Copilot Agent</a:t>
            </a:r>
            <a:r>
              <a:rPr kumimoji="1" lang="ja-JP" altLang="en-US" sz="2000"/>
              <a:t>での</a:t>
            </a:r>
            <a:r>
              <a:rPr kumimoji="1" lang="en-US" altLang="ja-JP" sz="2000"/>
              <a:t>MCP</a:t>
            </a:r>
            <a:r>
              <a:rPr kumimoji="1" lang="ja-JP" altLang="en-US" sz="2000"/>
              <a:t>登録確認</a:t>
            </a:r>
            <a:endParaRPr kumimoji="1" lang="ja-JP" altLang="en-US" sz="2000" err="1"/>
          </a:p>
        </p:txBody>
      </p:sp>
      <p:cxnSp>
        <p:nvCxnSpPr>
          <p:cNvPr id="6" name="直線コネクタ 5">
            <a:extLst>
              <a:ext uri="{FF2B5EF4-FFF2-40B4-BE49-F238E27FC236}">
                <a16:creationId xmlns:a16="http://schemas.microsoft.com/office/drawing/2014/main" id="{476527DA-EFCA-21EF-4038-B0D7152C82EF}"/>
              </a:ext>
            </a:extLst>
          </p:cNvPr>
          <p:cNvCxnSpPr/>
          <p:nvPr/>
        </p:nvCxnSpPr>
        <p:spPr>
          <a:xfrm>
            <a:off x="489857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2E834F8A-51EB-DA85-94B0-C111B962CFEB}"/>
              </a:ext>
            </a:extLst>
          </p:cNvPr>
          <p:cNvSpPr txBox="1"/>
          <p:nvPr/>
        </p:nvSpPr>
        <p:spPr>
          <a:xfrm>
            <a:off x="5145873" y="1454815"/>
            <a:ext cx="6984149" cy="830997"/>
          </a:xfrm>
          <a:prstGeom prst="rect">
            <a:avLst/>
          </a:prstGeom>
          <a:noFill/>
        </p:spPr>
        <p:txBody>
          <a:bodyPr wrap="square" lIns="0" tIns="0" rIns="0" bIns="0" rtlCol="0">
            <a:spAutoFit/>
          </a:bodyPr>
          <a:lstStyle/>
          <a:p>
            <a:pPr algn="l"/>
            <a:r>
              <a:rPr kumimoji="1" lang="ja-JP" altLang="en-US"/>
              <a:t>上部チャットメニューに表示されるチェックプルダウンに</a:t>
            </a:r>
            <a:br>
              <a:rPr kumimoji="1" lang="en-US" altLang="ja-JP"/>
            </a:br>
            <a:r>
              <a:rPr kumimoji="1" lang="ja-JP" altLang="en-US"/>
              <a:t>指定した名前の</a:t>
            </a:r>
            <a:r>
              <a:rPr kumimoji="1" lang="en-US" altLang="ja-JP"/>
              <a:t>MCP</a:t>
            </a:r>
            <a:r>
              <a:rPr kumimoji="1" lang="ja-JP" altLang="en-US"/>
              <a:t>と、その配下の</a:t>
            </a:r>
            <a:r>
              <a:rPr kumimoji="1" lang="en-US" altLang="ja-JP"/>
              <a:t>tools</a:t>
            </a:r>
            <a:r>
              <a:rPr kumimoji="1" lang="ja-JP" altLang="en-US"/>
              <a:t>が表示されます</a:t>
            </a:r>
            <a:br>
              <a:rPr kumimoji="1" lang="en-US" altLang="ja-JP"/>
            </a:br>
            <a:endParaRPr kumimoji="1" lang="ja-JP" altLang="en-US" err="1"/>
          </a:p>
        </p:txBody>
      </p:sp>
      <p:pic>
        <p:nvPicPr>
          <p:cNvPr id="8" name="図 7">
            <a:extLst>
              <a:ext uri="{FF2B5EF4-FFF2-40B4-BE49-F238E27FC236}">
                <a16:creationId xmlns:a16="http://schemas.microsoft.com/office/drawing/2014/main" id="{BB2119CE-4DD6-4FFB-4B23-FB45EC3E6166}"/>
              </a:ext>
            </a:extLst>
          </p:cNvPr>
          <p:cNvPicPr>
            <a:picLocks noChangeAspect="1"/>
          </p:cNvPicPr>
          <p:nvPr/>
        </p:nvPicPr>
        <p:blipFill>
          <a:blip r:embed="rId2"/>
          <a:stretch>
            <a:fillRect/>
          </a:stretch>
        </p:blipFill>
        <p:spPr>
          <a:xfrm>
            <a:off x="367214" y="1798068"/>
            <a:ext cx="3706489" cy="4178732"/>
          </a:xfrm>
          <a:prstGeom prst="rect">
            <a:avLst/>
          </a:prstGeom>
        </p:spPr>
      </p:pic>
      <p:sp>
        <p:nvSpPr>
          <p:cNvPr id="10" name="四角形: 角を丸くする 9">
            <a:extLst>
              <a:ext uri="{FF2B5EF4-FFF2-40B4-BE49-F238E27FC236}">
                <a16:creationId xmlns:a16="http://schemas.microsoft.com/office/drawing/2014/main" id="{7D957D4F-88C8-C226-F537-BEE390B5A565}"/>
              </a:ext>
            </a:extLst>
          </p:cNvPr>
          <p:cNvSpPr/>
          <p:nvPr/>
        </p:nvSpPr>
        <p:spPr bwMode="auto">
          <a:xfrm>
            <a:off x="2875897" y="5638142"/>
            <a:ext cx="218092" cy="186933"/>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6" name="テキスト ボックス 15">
            <a:extLst>
              <a:ext uri="{FF2B5EF4-FFF2-40B4-BE49-F238E27FC236}">
                <a16:creationId xmlns:a16="http://schemas.microsoft.com/office/drawing/2014/main" id="{10717053-21DA-944B-F59F-5F6CD4E048A6}"/>
              </a:ext>
            </a:extLst>
          </p:cNvPr>
          <p:cNvSpPr txBox="1"/>
          <p:nvPr/>
        </p:nvSpPr>
        <p:spPr>
          <a:xfrm>
            <a:off x="532720" y="6113442"/>
            <a:ext cx="4688632" cy="215444"/>
          </a:xfrm>
          <a:prstGeom prst="rect">
            <a:avLst/>
          </a:prstGeom>
          <a:noFill/>
        </p:spPr>
        <p:txBody>
          <a:bodyPr wrap="square" lIns="0" tIns="0" rIns="0" bIns="0" rtlCol="0">
            <a:spAutoFit/>
          </a:bodyPr>
          <a:lstStyle/>
          <a:p>
            <a:r>
              <a:rPr kumimoji="1" lang="ja-JP" altLang="en-US" sz="1400"/>
              <a:t>テキストボックス右下のスパナマークを押下します。</a:t>
            </a:r>
            <a:endParaRPr kumimoji="1" lang="ja-JP" altLang="en-US" sz="1400" err="1"/>
          </a:p>
        </p:txBody>
      </p:sp>
      <p:pic>
        <p:nvPicPr>
          <p:cNvPr id="22" name="図 21">
            <a:extLst>
              <a:ext uri="{FF2B5EF4-FFF2-40B4-BE49-F238E27FC236}">
                <a16:creationId xmlns:a16="http://schemas.microsoft.com/office/drawing/2014/main" id="{6B233130-B19C-6ED8-066A-83B5995453A1}"/>
              </a:ext>
            </a:extLst>
          </p:cNvPr>
          <p:cNvPicPr>
            <a:picLocks noChangeAspect="1"/>
          </p:cNvPicPr>
          <p:nvPr/>
        </p:nvPicPr>
        <p:blipFill>
          <a:blip r:embed="rId3"/>
          <a:stretch>
            <a:fillRect/>
          </a:stretch>
        </p:blipFill>
        <p:spPr>
          <a:xfrm>
            <a:off x="5145873" y="2145455"/>
            <a:ext cx="6780245" cy="2243854"/>
          </a:xfrm>
          <a:prstGeom prst="rect">
            <a:avLst/>
          </a:prstGeom>
        </p:spPr>
      </p:pic>
      <p:sp>
        <p:nvSpPr>
          <p:cNvPr id="23" name="四角形: 角を丸くする 22">
            <a:extLst>
              <a:ext uri="{FF2B5EF4-FFF2-40B4-BE49-F238E27FC236}">
                <a16:creationId xmlns:a16="http://schemas.microsoft.com/office/drawing/2014/main" id="{E835C51D-FD28-DED0-EE69-A7D9FDCC2D83}"/>
              </a:ext>
            </a:extLst>
          </p:cNvPr>
          <p:cNvSpPr/>
          <p:nvPr/>
        </p:nvSpPr>
        <p:spPr bwMode="auto">
          <a:xfrm>
            <a:off x="5244933" y="2547206"/>
            <a:ext cx="3357893" cy="984432"/>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graphicFrame>
        <p:nvGraphicFramePr>
          <p:cNvPr id="25" name="表 24">
            <a:extLst>
              <a:ext uri="{FF2B5EF4-FFF2-40B4-BE49-F238E27FC236}">
                <a16:creationId xmlns:a16="http://schemas.microsoft.com/office/drawing/2014/main" id="{A48197A4-6883-92F9-A55A-C1054C00F8DA}"/>
              </a:ext>
            </a:extLst>
          </p:cNvPr>
          <p:cNvGraphicFramePr>
            <a:graphicFrameLocks noGrp="1"/>
          </p:cNvGraphicFramePr>
          <p:nvPr>
            <p:extLst>
              <p:ext uri="{D42A27DB-BD31-4B8C-83A1-F6EECF244321}">
                <p14:modId xmlns:p14="http://schemas.microsoft.com/office/powerpoint/2010/main" val="3702345972"/>
              </p:ext>
            </p:extLst>
          </p:nvPr>
        </p:nvGraphicFramePr>
        <p:xfrm>
          <a:off x="5484070" y="4663707"/>
          <a:ext cx="6237511" cy="2021840"/>
        </p:xfrm>
        <a:graphic>
          <a:graphicData uri="http://schemas.openxmlformats.org/drawingml/2006/table">
            <a:tbl>
              <a:tblPr firstRow="1" bandRow="1">
                <a:tableStyleId>{5C22544A-7EE6-4342-B048-85BDC9FD1C3A}</a:tableStyleId>
              </a:tblPr>
              <a:tblGrid>
                <a:gridCol w="1924866">
                  <a:extLst>
                    <a:ext uri="{9D8B030D-6E8A-4147-A177-3AD203B41FA5}">
                      <a16:colId xmlns:a16="http://schemas.microsoft.com/office/drawing/2014/main" val="3992172674"/>
                    </a:ext>
                  </a:extLst>
                </a:gridCol>
                <a:gridCol w="4312645">
                  <a:extLst>
                    <a:ext uri="{9D8B030D-6E8A-4147-A177-3AD203B41FA5}">
                      <a16:colId xmlns:a16="http://schemas.microsoft.com/office/drawing/2014/main" val="3808474834"/>
                    </a:ext>
                  </a:extLst>
                </a:gridCol>
              </a:tblGrid>
              <a:tr h="370840">
                <a:tc>
                  <a:txBody>
                    <a:bodyPr/>
                    <a:lstStyle/>
                    <a:p>
                      <a:r>
                        <a:rPr kumimoji="1" lang="en-US" altLang="ja-JP"/>
                        <a:t>tool</a:t>
                      </a:r>
                      <a:r>
                        <a:rPr kumimoji="1" lang="ja-JP" altLang="en-US"/>
                        <a:t>名</a:t>
                      </a:r>
                      <a:endParaRPr kumimoji="1" lang="en-US" altLang="ja-JP"/>
                    </a:p>
                  </a:txBody>
                  <a:tcPr/>
                </a:tc>
                <a:tc>
                  <a:txBody>
                    <a:bodyPr/>
                    <a:lstStyle/>
                    <a:p>
                      <a:r>
                        <a:rPr kumimoji="1" lang="ja-JP" altLang="en-US"/>
                        <a:t>役割</a:t>
                      </a:r>
                    </a:p>
                  </a:txBody>
                  <a:tcPr/>
                </a:tc>
                <a:extLst>
                  <a:ext uri="{0D108BD9-81ED-4DB2-BD59-A6C34878D82A}">
                    <a16:rowId xmlns:a16="http://schemas.microsoft.com/office/drawing/2014/main" val="214954497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en-US" altLang="ja-JP"/>
                        <a:t>hello_mcp</a:t>
                      </a:r>
                      <a:endParaRPr kumimoji="1" lang="ja-JP" alt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ltLang="ja-JP" sz="1800" b="0" kern="1200">
                          <a:solidFill>
                            <a:schemeClr val="dk1"/>
                          </a:solidFill>
                          <a:effectLst/>
                          <a:latin typeface="+mn-lt"/>
                          <a:ea typeface="+mn-ea"/>
                          <a:cs typeface="+mn-cs"/>
                        </a:rPr>
                        <a:t>"Hello I am MCPTool!"</a:t>
                      </a:r>
                      <a:r>
                        <a:rPr lang="ja-JP" altLang="en-US" sz="1800" b="0" kern="1200">
                          <a:solidFill>
                            <a:schemeClr val="dk1"/>
                          </a:solidFill>
                          <a:effectLst/>
                          <a:latin typeface="+mn-lt"/>
                          <a:ea typeface="+mn-ea"/>
                          <a:cs typeface="+mn-cs"/>
                        </a:rPr>
                        <a:t>という文字列</a:t>
                      </a:r>
                      <a:r>
                        <a:rPr kumimoji="1" lang="ja-JP" altLang="en-US"/>
                        <a:t>を返します</a:t>
                      </a:r>
                    </a:p>
                  </a:txBody>
                  <a:tcPr/>
                </a:tc>
                <a:extLst>
                  <a:ext uri="{0D108BD9-81ED-4DB2-BD59-A6C34878D82A}">
                    <a16:rowId xmlns:a16="http://schemas.microsoft.com/office/drawing/2014/main" val="2133813003"/>
                  </a:ext>
                </a:extLst>
              </a:tr>
              <a:tr h="370840">
                <a:tc>
                  <a:txBody>
                    <a:bodyPr/>
                    <a:lstStyle/>
                    <a:p>
                      <a:r>
                        <a:rPr kumimoji="1" lang="en-US" altLang="ja-JP"/>
                        <a:t>save_snippet</a:t>
                      </a:r>
                      <a:endParaRPr kumimoji="1" lang="ja-JP" altLang="en-US"/>
                    </a:p>
                  </a:txBody>
                  <a:tcPr/>
                </a:tc>
                <a:tc>
                  <a:txBody>
                    <a:bodyPr/>
                    <a:lstStyle/>
                    <a:p>
                      <a:r>
                        <a:rPr kumimoji="1" lang="ja-JP" altLang="en-US"/>
                        <a:t>文字列に名前を付けて保存します</a:t>
                      </a:r>
                    </a:p>
                  </a:txBody>
                  <a:tcPr/>
                </a:tc>
                <a:extLst>
                  <a:ext uri="{0D108BD9-81ED-4DB2-BD59-A6C34878D82A}">
                    <a16:rowId xmlns:a16="http://schemas.microsoft.com/office/drawing/2014/main" val="2017517283"/>
                  </a:ext>
                </a:extLst>
              </a:tr>
              <a:tr h="370840">
                <a:tc>
                  <a:txBody>
                    <a:bodyPr/>
                    <a:lstStyle/>
                    <a:p>
                      <a:r>
                        <a:rPr kumimoji="1" lang="en-US" altLang="ja-JP"/>
                        <a:t>get_snippet</a:t>
                      </a:r>
                      <a:endParaRPr kumimoji="1" lang="ja-JP" alt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1" lang="en-US" altLang="ja-JP" sz="1800"/>
                        <a:t>save_snippet</a:t>
                      </a:r>
                      <a:r>
                        <a:rPr kumimoji="1" lang="ja-JP" altLang="en-US" sz="1800"/>
                        <a:t>で保存した文字列を取得します</a:t>
                      </a:r>
                      <a:endParaRPr kumimoji="1" lang="ja-JP" altLang="en-US"/>
                    </a:p>
                  </a:txBody>
                  <a:tcPr/>
                </a:tc>
                <a:extLst>
                  <a:ext uri="{0D108BD9-81ED-4DB2-BD59-A6C34878D82A}">
                    <a16:rowId xmlns:a16="http://schemas.microsoft.com/office/drawing/2014/main" val="3864784055"/>
                  </a:ext>
                </a:extLst>
              </a:tr>
            </a:tbl>
          </a:graphicData>
        </a:graphic>
      </p:graphicFrame>
      <p:sp>
        <p:nvSpPr>
          <p:cNvPr id="26" name="テキスト ボックス 25">
            <a:extLst>
              <a:ext uri="{FF2B5EF4-FFF2-40B4-BE49-F238E27FC236}">
                <a16:creationId xmlns:a16="http://schemas.microsoft.com/office/drawing/2014/main" id="{09BA2778-7980-8C22-802F-35CB109FB3F7}"/>
              </a:ext>
            </a:extLst>
          </p:cNvPr>
          <p:cNvSpPr txBox="1"/>
          <p:nvPr/>
        </p:nvSpPr>
        <p:spPr>
          <a:xfrm>
            <a:off x="8680595" y="3244129"/>
            <a:ext cx="3050020" cy="215444"/>
          </a:xfrm>
          <a:prstGeom prst="rect">
            <a:avLst/>
          </a:prstGeom>
          <a:noFill/>
        </p:spPr>
        <p:txBody>
          <a:bodyPr wrap="square" lIns="0" tIns="0" rIns="0" bIns="0" rtlCol="0">
            <a:spAutoFit/>
          </a:bodyPr>
          <a:lstStyle/>
          <a:p>
            <a:pPr algn="l"/>
            <a:r>
              <a:rPr kumimoji="1" lang="ja-JP" altLang="en-US" sz="1400">
                <a:solidFill>
                  <a:srgbClr val="FF0000"/>
                </a:solidFill>
              </a:rPr>
              <a:t>チェックされていることを確認</a:t>
            </a:r>
            <a:endParaRPr kumimoji="1" lang="ja-JP" altLang="en-US" sz="1400" err="1">
              <a:solidFill>
                <a:srgbClr val="FF0000"/>
              </a:solidFill>
            </a:endParaRPr>
          </a:p>
        </p:txBody>
      </p:sp>
    </p:spTree>
    <p:extLst>
      <p:ext uri="{BB962C8B-B14F-4D97-AF65-F5344CB8AC3E}">
        <p14:creationId xmlns:p14="http://schemas.microsoft.com/office/powerpoint/2010/main" val="25974532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A85058F-D29E-221B-59C8-D9CC3D33A6ED}"/>
              </a:ext>
            </a:extLst>
          </p:cNvPr>
          <p:cNvSpPr>
            <a:spLocks noGrp="1"/>
          </p:cNvSpPr>
          <p:nvPr>
            <p:ph type="title"/>
          </p:nvPr>
        </p:nvSpPr>
        <p:spPr/>
        <p:txBody>
          <a:bodyPr>
            <a:normAutofit fontScale="90000"/>
          </a:bodyPr>
          <a:lstStyle/>
          <a:p>
            <a:r>
              <a:rPr kumimoji="1" lang="ja-JP" altLang="en-US"/>
              <a:t>チャットでの</a:t>
            </a:r>
            <a:r>
              <a:rPr kumimoji="1" lang="en-US" altLang="ja-JP"/>
              <a:t>MCP</a:t>
            </a:r>
            <a:r>
              <a:rPr kumimoji="1" lang="ja-JP" altLang="en-US"/>
              <a:t>動作確認</a:t>
            </a:r>
          </a:p>
        </p:txBody>
      </p:sp>
      <p:sp>
        <p:nvSpPr>
          <p:cNvPr id="4" name="スライド番号プレースホルダー 3">
            <a:extLst>
              <a:ext uri="{FF2B5EF4-FFF2-40B4-BE49-F238E27FC236}">
                <a16:creationId xmlns:a16="http://schemas.microsoft.com/office/drawing/2014/main" id="{E42AFA38-DB6B-B011-F87E-3B698A222B17}"/>
              </a:ext>
            </a:extLst>
          </p:cNvPr>
          <p:cNvSpPr>
            <a:spLocks noGrp="1"/>
          </p:cNvSpPr>
          <p:nvPr>
            <p:ph type="sldNum" sz="quarter" idx="12"/>
          </p:nvPr>
        </p:nvSpPr>
        <p:spPr/>
        <p:txBody>
          <a:bodyPr/>
          <a:lstStyle/>
          <a:p>
            <a:fld id="{AB3DE384-0340-4646-8B85-A681728920EF}" type="slidenum">
              <a:rPr kumimoji="1" lang="ja-JP" altLang="en-US" smtClean="0"/>
              <a:pPr/>
              <a:t>17</a:t>
            </a:fld>
            <a:endParaRPr kumimoji="1" lang="ja-JP" altLang="en-US"/>
          </a:p>
        </p:txBody>
      </p:sp>
      <p:sp>
        <p:nvSpPr>
          <p:cNvPr id="5" name="テキスト プレースホルダー 4">
            <a:extLst>
              <a:ext uri="{FF2B5EF4-FFF2-40B4-BE49-F238E27FC236}">
                <a16:creationId xmlns:a16="http://schemas.microsoft.com/office/drawing/2014/main" id="{A33F619B-8F8E-E179-600B-694AD01C1A96}"/>
              </a:ext>
            </a:extLst>
          </p:cNvPr>
          <p:cNvSpPr>
            <a:spLocks noGrp="1"/>
          </p:cNvSpPr>
          <p:nvPr>
            <p:ph type="body" sz="quarter" idx="13"/>
          </p:nvPr>
        </p:nvSpPr>
        <p:spPr/>
        <p:txBody>
          <a:bodyPr/>
          <a:lstStyle/>
          <a:p>
            <a:r>
              <a:rPr kumimoji="1" lang="en-US" altLang="ja-JP"/>
              <a:t>hello_mcp, set_snippet, get_snippet</a:t>
            </a:r>
            <a:r>
              <a:rPr kumimoji="1" lang="ja-JP" altLang="en-US"/>
              <a:t>の動作をチャット経由で確認します</a:t>
            </a:r>
          </a:p>
        </p:txBody>
      </p:sp>
      <p:pic>
        <p:nvPicPr>
          <p:cNvPr id="7" name="図 6">
            <a:extLst>
              <a:ext uri="{FF2B5EF4-FFF2-40B4-BE49-F238E27FC236}">
                <a16:creationId xmlns:a16="http://schemas.microsoft.com/office/drawing/2014/main" id="{A982B6D1-9128-2340-8482-50CA87AD2D92}"/>
              </a:ext>
            </a:extLst>
          </p:cNvPr>
          <p:cNvPicPr>
            <a:picLocks noChangeAspect="1"/>
          </p:cNvPicPr>
          <p:nvPr/>
        </p:nvPicPr>
        <p:blipFill>
          <a:blip r:embed="rId2"/>
          <a:stretch>
            <a:fillRect/>
          </a:stretch>
        </p:blipFill>
        <p:spPr>
          <a:xfrm>
            <a:off x="378097" y="1696228"/>
            <a:ext cx="3356329" cy="2517998"/>
          </a:xfrm>
          <a:prstGeom prst="rect">
            <a:avLst/>
          </a:prstGeom>
        </p:spPr>
      </p:pic>
      <p:pic>
        <p:nvPicPr>
          <p:cNvPr id="11" name="図 10">
            <a:extLst>
              <a:ext uri="{FF2B5EF4-FFF2-40B4-BE49-F238E27FC236}">
                <a16:creationId xmlns:a16="http://schemas.microsoft.com/office/drawing/2014/main" id="{7DD82026-5195-BB62-61C5-D0FDB18DE39B}"/>
              </a:ext>
            </a:extLst>
          </p:cNvPr>
          <p:cNvPicPr>
            <a:picLocks noChangeAspect="1"/>
          </p:cNvPicPr>
          <p:nvPr/>
        </p:nvPicPr>
        <p:blipFill>
          <a:blip r:embed="rId3"/>
          <a:stretch>
            <a:fillRect/>
          </a:stretch>
        </p:blipFill>
        <p:spPr>
          <a:xfrm>
            <a:off x="378097" y="4329062"/>
            <a:ext cx="3517131" cy="2253848"/>
          </a:xfrm>
          <a:prstGeom prst="rect">
            <a:avLst/>
          </a:prstGeom>
        </p:spPr>
      </p:pic>
      <p:sp>
        <p:nvSpPr>
          <p:cNvPr id="13" name="テキスト ボックス 12">
            <a:extLst>
              <a:ext uri="{FF2B5EF4-FFF2-40B4-BE49-F238E27FC236}">
                <a16:creationId xmlns:a16="http://schemas.microsoft.com/office/drawing/2014/main" id="{0B226A8A-5CFF-8B08-FCA8-298433A2C1F0}"/>
              </a:ext>
            </a:extLst>
          </p:cNvPr>
          <p:cNvSpPr txBox="1"/>
          <p:nvPr/>
        </p:nvSpPr>
        <p:spPr>
          <a:xfrm>
            <a:off x="217295" y="1326896"/>
            <a:ext cx="2458616" cy="369332"/>
          </a:xfrm>
          <a:prstGeom prst="rect">
            <a:avLst/>
          </a:prstGeom>
          <a:noFill/>
        </p:spPr>
        <p:txBody>
          <a:bodyPr wrap="square">
            <a:spAutoFit/>
          </a:bodyPr>
          <a:lstStyle/>
          <a:p>
            <a:r>
              <a:rPr kumimoji="1" lang="en-US" altLang="ja-JP" b="1"/>
              <a:t>hello_mcp</a:t>
            </a:r>
            <a:r>
              <a:rPr kumimoji="1" lang="ja-JP" altLang="en-US" b="1"/>
              <a:t>の動作確認</a:t>
            </a:r>
            <a:endParaRPr lang="ja-JP" altLang="en-US" b="1"/>
          </a:p>
        </p:txBody>
      </p:sp>
      <p:cxnSp>
        <p:nvCxnSpPr>
          <p:cNvPr id="14" name="直線コネクタ 13">
            <a:extLst>
              <a:ext uri="{FF2B5EF4-FFF2-40B4-BE49-F238E27FC236}">
                <a16:creationId xmlns:a16="http://schemas.microsoft.com/office/drawing/2014/main" id="{192E75DE-E40B-23E1-0641-B4BFC8604BD3}"/>
              </a:ext>
            </a:extLst>
          </p:cNvPr>
          <p:cNvCxnSpPr/>
          <p:nvPr/>
        </p:nvCxnSpPr>
        <p:spPr>
          <a:xfrm>
            <a:off x="4096139"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 name="図 19">
            <a:extLst>
              <a:ext uri="{FF2B5EF4-FFF2-40B4-BE49-F238E27FC236}">
                <a16:creationId xmlns:a16="http://schemas.microsoft.com/office/drawing/2014/main" id="{9E334DC5-9222-F1FC-E767-8C6A3F0565DA}"/>
              </a:ext>
            </a:extLst>
          </p:cNvPr>
          <p:cNvPicPr>
            <a:picLocks noChangeAspect="1"/>
          </p:cNvPicPr>
          <p:nvPr/>
        </p:nvPicPr>
        <p:blipFill>
          <a:blip r:embed="rId4"/>
          <a:stretch>
            <a:fillRect/>
          </a:stretch>
        </p:blipFill>
        <p:spPr>
          <a:xfrm>
            <a:off x="4256941" y="2463281"/>
            <a:ext cx="3664307" cy="3205065"/>
          </a:xfrm>
          <a:prstGeom prst="rect">
            <a:avLst/>
          </a:prstGeom>
        </p:spPr>
      </p:pic>
      <p:sp>
        <p:nvSpPr>
          <p:cNvPr id="21" name="矢印: 下 20">
            <a:extLst>
              <a:ext uri="{FF2B5EF4-FFF2-40B4-BE49-F238E27FC236}">
                <a16:creationId xmlns:a16="http://schemas.microsoft.com/office/drawing/2014/main" id="{573FA525-3448-3D36-5A3C-A6ABBA94999A}"/>
              </a:ext>
            </a:extLst>
          </p:cNvPr>
          <p:cNvSpPr/>
          <p:nvPr/>
        </p:nvSpPr>
        <p:spPr bwMode="auto">
          <a:xfrm rot="16200000">
            <a:off x="7886796" y="3855533"/>
            <a:ext cx="573833" cy="3732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2" name="テキスト ボックス 21">
            <a:extLst>
              <a:ext uri="{FF2B5EF4-FFF2-40B4-BE49-F238E27FC236}">
                <a16:creationId xmlns:a16="http://schemas.microsoft.com/office/drawing/2014/main" id="{C728A6D3-0DF6-C489-6C91-D010F463CF41}"/>
              </a:ext>
            </a:extLst>
          </p:cNvPr>
          <p:cNvSpPr txBox="1"/>
          <p:nvPr/>
        </p:nvSpPr>
        <p:spPr>
          <a:xfrm>
            <a:off x="8052319" y="1542339"/>
            <a:ext cx="3881534" cy="307777"/>
          </a:xfrm>
          <a:prstGeom prst="rect">
            <a:avLst/>
          </a:prstGeom>
          <a:noFill/>
        </p:spPr>
        <p:txBody>
          <a:bodyPr wrap="square" lIns="0" tIns="0" rIns="0" bIns="0" rtlCol="0">
            <a:spAutoFit/>
          </a:bodyPr>
          <a:lstStyle/>
          <a:p>
            <a:pPr algn="l"/>
            <a:r>
              <a:rPr kumimoji="1" lang="en-US" altLang="ja-JP" sz="2000"/>
              <a:t> +</a:t>
            </a:r>
            <a:r>
              <a:rPr kumimoji="1" lang="ja-JP" altLang="en-US" sz="2000"/>
              <a:t>ボタンで新しいチャットを開く</a:t>
            </a:r>
            <a:endParaRPr kumimoji="1" lang="ja-JP" altLang="en-US" sz="2000" err="1"/>
          </a:p>
        </p:txBody>
      </p:sp>
      <p:sp>
        <p:nvSpPr>
          <p:cNvPr id="23" name="テキスト ボックス 22">
            <a:extLst>
              <a:ext uri="{FF2B5EF4-FFF2-40B4-BE49-F238E27FC236}">
                <a16:creationId xmlns:a16="http://schemas.microsoft.com/office/drawing/2014/main" id="{7014043C-095E-655A-65FA-2A603929E279}"/>
              </a:ext>
            </a:extLst>
          </p:cNvPr>
          <p:cNvSpPr txBox="1"/>
          <p:nvPr/>
        </p:nvSpPr>
        <p:spPr>
          <a:xfrm>
            <a:off x="4157327" y="1311062"/>
            <a:ext cx="3894992" cy="646331"/>
          </a:xfrm>
          <a:prstGeom prst="rect">
            <a:avLst/>
          </a:prstGeom>
          <a:noFill/>
        </p:spPr>
        <p:txBody>
          <a:bodyPr wrap="square">
            <a:spAutoFit/>
          </a:bodyPr>
          <a:lstStyle/>
          <a:p>
            <a:r>
              <a:rPr kumimoji="1" lang="en-US" altLang="ja-JP" b="1"/>
              <a:t>save_snippet &amp; get_snippet</a:t>
            </a:r>
            <a:r>
              <a:rPr kumimoji="1" lang="ja-JP" altLang="en-US" b="1"/>
              <a:t>の</a:t>
            </a:r>
            <a:br>
              <a:rPr kumimoji="1" lang="en-US" altLang="ja-JP" b="1"/>
            </a:br>
            <a:r>
              <a:rPr kumimoji="1" lang="ja-JP" altLang="en-US" b="1"/>
              <a:t>動作確認</a:t>
            </a:r>
            <a:endParaRPr lang="ja-JP" altLang="en-US" b="1"/>
          </a:p>
        </p:txBody>
      </p:sp>
      <p:pic>
        <p:nvPicPr>
          <p:cNvPr id="26" name="図 25">
            <a:extLst>
              <a:ext uri="{FF2B5EF4-FFF2-40B4-BE49-F238E27FC236}">
                <a16:creationId xmlns:a16="http://schemas.microsoft.com/office/drawing/2014/main" id="{B8E26537-7A8D-286D-D550-6F778C1188EC}"/>
              </a:ext>
            </a:extLst>
          </p:cNvPr>
          <p:cNvPicPr>
            <a:picLocks noChangeAspect="1"/>
          </p:cNvPicPr>
          <p:nvPr/>
        </p:nvPicPr>
        <p:blipFill>
          <a:blip r:embed="rId5"/>
          <a:stretch>
            <a:fillRect/>
          </a:stretch>
        </p:blipFill>
        <p:spPr>
          <a:xfrm>
            <a:off x="8422743" y="1850116"/>
            <a:ext cx="3609075" cy="3184478"/>
          </a:xfrm>
          <a:prstGeom prst="rect">
            <a:avLst/>
          </a:prstGeom>
        </p:spPr>
      </p:pic>
      <p:pic>
        <p:nvPicPr>
          <p:cNvPr id="28" name="図 27">
            <a:extLst>
              <a:ext uri="{FF2B5EF4-FFF2-40B4-BE49-F238E27FC236}">
                <a16:creationId xmlns:a16="http://schemas.microsoft.com/office/drawing/2014/main" id="{5CBD0322-D3A5-2E9D-72D1-E23388CB2CB6}"/>
              </a:ext>
            </a:extLst>
          </p:cNvPr>
          <p:cNvPicPr>
            <a:picLocks noChangeAspect="1"/>
          </p:cNvPicPr>
          <p:nvPr/>
        </p:nvPicPr>
        <p:blipFill>
          <a:blip r:embed="rId6"/>
          <a:stretch>
            <a:fillRect/>
          </a:stretch>
        </p:blipFill>
        <p:spPr>
          <a:xfrm>
            <a:off x="8422742" y="5129814"/>
            <a:ext cx="3609076" cy="759128"/>
          </a:xfrm>
          <a:prstGeom prst="rect">
            <a:avLst/>
          </a:prstGeom>
        </p:spPr>
      </p:pic>
    </p:spTree>
    <p:extLst>
      <p:ext uri="{BB962C8B-B14F-4D97-AF65-F5344CB8AC3E}">
        <p14:creationId xmlns:p14="http://schemas.microsoft.com/office/powerpoint/2010/main" val="28648283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0A738-3ED1-E561-17D6-669BE056468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2FC26D5-A7AD-5509-14F7-2F69C08D9500}"/>
              </a:ext>
            </a:extLst>
          </p:cNvPr>
          <p:cNvSpPr>
            <a:spLocks noGrp="1"/>
          </p:cNvSpPr>
          <p:nvPr>
            <p:ph type="title"/>
          </p:nvPr>
        </p:nvSpPr>
        <p:spPr/>
        <p:txBody>
          <a:bodyPr>
            <a:normAutofit fontScale="90000"/>
          </a:bodyPr>
          <a:lstStyle/>
          <a:p>
            <a:r>
              <a:rPr kumimoji="1" lang="ja-JP" altLang="en-US"/>
              <a:t>クラウドへの構築適用</a:t>
            </a:r>
          </a:p>
        </p:txBody>
      </p:sp>
      <p:sp>
        <p:nvSpPr>
          <p:cNvPr id="4" name="スライド番号プレースホルダー 3">
            <a:extLst>
              <a:ext uri="{FF2B5EF4-FFF2-40B4-BE49-F238E27FC236}">
                <a16:creationId xmlns:a16="http://schemas.microsoft.com/office/drawing/2014/main" id="{32C8B816-2C86-E62E-A190-AD4B897055DF}"/>
              </a:ext>
            </a:extLst>
          </p:cNvPr>
          <p:cNvSpPr>
            <a:spLocks noGrp="1"/>
          </p:cNvSpPr>
          <p:nvPr>
            <p:ph type="sldNum" sz="quarter" idx="12"/>
          </p:nvPr>
        </p:nvSpPr>
        <p:spPr>
          <a:xfrm>
            <a:off x="9448800" y="6509884"/>
            <a:ext cx="2743200" cy="365125"/>
          </a:xfrm>
        </p:spPr>
        <p:txBody>
          <a:bodyPr/>
          <a:lstStyle/>
          <a:p>
            <a:fld id="{AB3DE384-0340-4646-8B85-A681728920EF}" type="slidenum">
              <a:rPr kumimoji="1" lang="ja-JP" altLang="en-US" smtClean="0"/>
              <a:pPr/>
              <a:t>18</a:t>
            </a:fld>
            <a:endParaRPr kumimoji="1" lang="ja-JP" altLang="en-US"/>
          </a:p>
        </p:txBody>
      </p:sp>
      <p:sp>
        <p:nvSpPr>
          <p:cNvPr id="5" name="テキスト プレースホルダー 4">
            <a:extLst>
              <a:ext uri="{FF2B5EF4-FFF2-40B4-BE49-F238E27FC236}">
                <a16:creationId xmlns:a16="http://schemas.microsoft.com/office/drawing/2014/main" id="{528AA027-8076-66FA-504F-896540500CC7}"/>
              </a:ext>
            </a:extLst>
          </p:cNvPr>
          <p:cNvSpPr>
            <a:spLocks noGrp="1"/>
          </p:cNvSpPr>
          <p:nvPr>
            <p:ph type="body" sz="quarter" idx="13"/>
          </p:nvPr>
        </p:nvSpPr>
        <p:spPr/>
        <p:txBody>
          <a:bodyPr/>
          <a:lstStyle/>
          <a:p>
            <a:r>
              <a:rPr kumimoji="1" lang="ja-JP" altLang="en-US"/>
              <a:t>ローカルサーバー上で動作する</a:t>
            </a:r>
            <a:r>
              <a:rPr kumimoji="1" lang="en-US" altLang="ja-JP"/>
              <a:t>MCP</a:t>
            </a:r>
            <a:r>
              <a:rPr kumimoji="1" lang="ja-JP" altLang="en-US"/>
              <a:t>の動作確認ができたので、</a:t>
            </a:r>
            <a:r>
              <a:rPr kumimoji="1" lang="en-US" altLang="ja-JP"/>
              <a:t>Azure Functions</a:t>
            </a:r>
            <a:r>
              <a:rPr kumimoji="1" lang="ja-JP" altLang="en-US"/>
              <a:t>にデプロイを行います。</a:t>
            </a:r>
          </a:p>
        </p:txBody>
      </p:sp>
      <p:sp>
        <p:nvSpPr>
          <p:cNvPr id="14" name="テキスト ボックス 13">
            <a:extLst>
              <a:ext uri="{FF2B5EF4-FFF2-40B4-BE49-F238E27FC236}">
                <a16:creationId xmlns:a16="http://schemas.microsoft.com/office/drawing/2014/main" id="{182735E5-104B-83FE-2668-1EC25BD2BAE3}"/>
              </a:ext>
            </a:extLst>
          </p:cNvPr>
          <p:cNvSpPr txBox="1"/>
          <p:nvPr/>
        </p:nvSpPr>
        <p:spPr>
          <a:xfrm>
            <a:off x="489856" y="1882517"/>
            <a:ext cx="5684769" cy="246221"/>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azd up</a:t>
            </a:r>
          </a:p>
        </p:txBody>
      </p:sp>
      <p:sp>
        <p:nvSpPr>
          <p:cNvPr id="15" name="テキスト ボックス 14">
            <a:extLst>
              <a:ext uri="{FF2B5EF4-FFF2-40B4-BE49-F238E27FC236}">
                <a16:creationId xmlns:a16="http://schemas.microsoft.com/office/drawing/2014/main" id="{997B3C2D-0EFC-CB34-410C-C4809E4B87E0}"/>
              </a:ext>
            </a:extLst>
          </p:cNvPr>
          <p:cNvSpPr txBox="1"/>
          <p:nvPr/>
        </p:nvSpPr>
        <p:spPr>
          <a:xfrm>
            <a:off x="380361" y="1574740"/>
            <a:ext cx="4688632" cy="307777"/>
          </a:xfrm>
          <a:prstGeom prst="rect">
            <a:avLst/>
          </a:prstGeom>
          <a:noFill/>
        </p:spPr>
        <p:txBody>
          <a:bodyPr wrap="square" lIns="0" tIns="0" rIns="0" bIns="0" rtlCol="0">
            <a:spAutoFit/>
          </a:bodyPr>
          <a:lstStyle/>
          <a:p>
            <a:pPr algn="l"/>
            <a:r>
              <a:rPr kumimoji="1" lang="ja-JP" altLang="en-US" sz="2000"/>
              <a:t>適用</a:t>
            </a:r>
            <a:endParaRPr kumimoji="1" lang="ja-JP" altLang="en-US" sz="2000" err="1"/>
          </a:p>
        </p:txBody>
      </p:sp>
      <p:sp>
        <p:nvSpPr>
          <p:cNvPr id="16" name="テキスト ボックス 15">
            <a:extLst>
              <a:ext uri="{FF2B5EF4-FFF2-40B4-BE49-F238E27FC236}">
                <a16:creationId xmlns:a16="http://schemas.microsoft.com/office/drawing/2014/main" id="{5C608E7C-90B4-15E4-402A-82899CA17687}"/>
              </a:ext>
            </a:extLst>
          </p:cNvPr>
          <p:cNvSpPr txBox="1"/>
          <p:nvPr/>
        </p:nvSpPr>
        <p:spPr>
          <a:xfrm>
            <a:off x="849086" y="2190294"/>
            <a:ext cx="5547046" cy="430887"/>
          </a:xfrm>
          <a:prstGeom prst="rect">
            <a:avLst/>
          </a:prstGeom>
          <a:noFill/>
        </p:spPr>
        <p:txBody>
          <a:bodyPr wrap="square" lIns="0" tIns="0" rIns="0" bIns="0" rtlCol="0">
            <a:spAutoFit/>
          </a:bodyPr>
          <a:lstStyle/>
          <a:p>
            <a:pPr algn="l"/>
            <a:r>
              <a:rPr kumimoji="1" lang="ja-JP" altLang="en-US" sz="1400"/>
              <a:t>①環境名を聞かれるため、</a:t>
            </a:r>
            <a:r>
              <a:rPr kumimoji="1" lang="en-US" altLang="ja-JP" sz="1400"/>
              <a:t>"mcp-handson"</a:t>
            </a:r>
            <a:r>
              <a:rPr kumimoji="1" lang="ja-JP" altLang="en-US" sz="1400"/>
              <a:t>等適宜の文字列を入力。この環境名がリソースグループやリソース等の名前に用いられます。</a:t>
            </a:r>
            <a:endParaRPr kumimoji="1" lang="ja-JP" altLang="en-US" sz="1400" err="1"/>
          </a:p>
        </p:txBody>
      </p:sp>
      <p:sp>
        <p:nvSpPr>
          <p:cNvPr id="17" name="テキスト ボックス 16">
            <a:extLst>
              <a:ext uri="{FF2B5EF4-FFF2-40B4-BE49-F238E27FC236}">
                <a16:creationId xmlns:a16="http://schemas.microsoft.com/office/drawing/2014/main" id="{797184E9-9283-3162-D536-6054C82AC94C}"/>
              </a:ext>
            </a:extLst>
          </p:cNvPr>
          <p:cNvSpPr txBox="1"/>
          <p:nvPr/>
        </p:nvSpPr>
        <p:spPr>
          <a:xfrm>
            <a:off x="849086" y="2671184"/>
            <a:ext cx="5325539" cy="492443"/>
          </a:xfrm>
          <a:prstGeom prst="rect">
            <a:avLst/>
          </a:prstGeom>
          <a:solidFill>
            <a:schemeClr val="tx1"/>
          </a:solidFill>
        </p:spPr>
        <p:txBody>
          <a:bodyPr wrap="square" lIns="0" tIns="0" rIns="0" bIns="0" rtlCol="0">
            <a:spAutoFit/>
          </a:bodyPr>
          <a:lstStyle/>
          <a:p>
            <a:r>
              <a:rPr kumimoji="1" lang="en-US" altLang="ja-JP" sz="1600">
                <a:solidFill>
                  <a:schemeClr val="accent1"/>
                </a:solidFill>
                <a:latin typeface="Consolas" panose="020B0609020204030204" pitchFamily="49" charset="0"/>
              </a:rPr>
              <a:t>?</a:t>
            </a:r>
            <a:r>
              <a:rPr kumimoji="1" lang="en-US" altLang="ja-JP" sz="1600">
                <a:solidFill>
                  <a:schemeClr val="bg1"/>
                </a:solidFill>
                <a:latin typeface="Consolas" panose="020B0609020204030204" pitchFamily="49" charset="0"/>
              </a:rPr>
              <a:t> Enter a unique environment name</a:t>
            </a:r>
            <a:r>
              <a:rPr kumimoji="1" lang="en-US" altLang="ja-JP" sz="1600">
                <a:solidFill>
                  <a:schemeClr val="accent1"/>
                </a:solidFill>
                <a:latin typeface="Consolas" panose="020B0609020204030204" pitchFamily="49" charset="0"/>
              </a:rPr>
              <a:t>: [? for help]</a:t>
            </a:r>
            <a:br>
              <a:rPr kumimoji="1" lang="en-US" altLang="ja-JP" sz="1600">
                <a:solidFill>
                  <a:schemeClr val="accent1"/>
                </a:solidFill>
                <a:latin typeface="Consolas" panose="020B0609020204030204" pitchFamily="49" charset="0"/>
              </a:rPr>
            </a:br>
            <a:r>
              <a:rPr kumimoji="1" lang="en-US" altLang="ja-JP" sz="1600">
                <a:solidFill>
                  <a:srgbClr val="FF0000"/>
                </a:solidFill>
                <a:latin typeface="Consolas" panose="020B0609020204030204" pitchFamily="49" charset="0"/>
              </a:rPr>
              <a:t>mcp-handson</a:t>
            </a:r>
          </a:p>
        </p:txBody>
      </p:sp>
      <p:sp>
        <p:nvSpPr>
          <p:cNvPr id="18" name="テキスト ボックス 17">
            <a:extLst>
              <a:ext uri="{FF2B5EF4-FFF2-40B4-BE49-F238E27FC236}">
                <a16:creationId xmlns:a16="http://schemas.microsoft.com/office/drawing/2014/main" id="{E5A85BFA-7A93-14AC-86E5-9492DD711505}"/>
              </a:ext>
            </a:extLst>
          </p:cNvPr>
          <p:cNvSpPr txBox="1"/>
          <p:nvPr/>
        </p:nvSpPr>
        <p:spPr>
          <a:xfrm>
            <a:off x="849086" y="3210582"/>
            <a:ext cx="5537543" cy="430887"/>
          </a:xfrm>
          <a:prstGeom prst="rect">
            <a:avLst/>
          </a:prstGeom>
          <a:noFill/>
        </p:spPr>
        <p:txBody>
          <a:bodyPr wrap="square" lIns="0" tIns="0" rIns="0" bIns="0" rtlCol="0">
            <a:spAutoFit/>
          </a:bodyPr>
          <a:lstStyle/>
          <a:p>
            <a:pPr algn="l"/>
            <a:r>
              <a:rPr kumimoji="1" lang="ja-JP" altLang="en-US" sz="1400"/>
              <a:t>②テナント内にサブスクリプションが複数ある場合、どのサブスクリプションに適用するか選択します</a:t>
            </a:r>
            <a:endParaRPr kumimoji="1" lang="ja-JP" altLang="en-US" sz="1400" err="1"/>
          </a:p>
        </p:txBody>
      </p:sp>
      <p:sp>
        <p:nvSpPr>
          <p:cNvPr id="19" name="テキスト ボックス 18">
            <a:extLst>
              <a:ext uri="{FF2B5EF4-FFF2-40B4-BE49-F238E27FC236}">
                <a16:creationId xmlns:a16="http://schemas.microsoft.com/office/drawing/2014/main" id="{4DCE2356-12EE-DF20-EF86-2F21AC381949}"/>
              </a:ext>
            </a:extLst>
          </p:cNvPr>
          <p:cNvSpPr txBox="1"/>
          <p:nvPr/>
        </p:nvSpPr>
        <p:spPr>
          <a:xfrm>
            <a:off x="849086" y="3674383"/>
            <a:ext cx="5316036" cy="492443"/>
          </a:xfrm>
          <a:prstGeom prst="rect">
            <a:avLst/>
          </a:prstGeom>
          <a:solidFill>
            <a:schemeClr val="tx1"/>
          </a:solidFill>
        </p:spPr>
        <p:txBody>
          <a:bodyPr wrap="square" lIns="0" tIns="0" rIns="0" bIns="0" rtlCol="0">
            <a:spAutoFit/>
          </a:bodyPr>
          <a:lstStyle/>
          <a:p>
            <a:r>
              <a:rPr kumimoji="1" lang="en-US" altLang="ja-JP" sz="1600">
                <a:solidFill>
                  <a:schemeClr val="accent1"/>
                </a:solidFill>
                <a:latin typeface="Consolas" panose="020B0609020204030204" pitchFamily="49" charset="0"/>
              </a:rPr>
              <a:t>?</a:t>
            </a:r>
            <a:r>
              <a:rPr kumimoji="1" lang="en-US" altLang="ja-JP" sz="1600">
                <a:solidFill>
                  <a:schemeClr val="bg1"/>
                </a:solidFill>
                <a:latin typeface="Consolas" panose="020B0609020204030204" pitchFamily="49" charset="0"/>
              </a:rPr>
              <a:t> Select an Azure Subscription to use</a:t>
            </a:r>
            <a:r>
              <a:rPr kumimoji="1" lang="en-US" altLang="ja-JP" sz="1600">
                <a:solidFill>
                  <a:schemeClr val="accent1"/>
                </a:solidFill>
                <a:latin typeface="Consolas" panose="020B0609020204030204" pitchFamily="49" charset="0"/>
              </a:rPr>
              <a:t>:  [Use arrows to move, type to filter]</a:t>
            </a:r>
          </a:p>
        </p:txBody>
      </p:sp>
      <p:sp>
        <p:nvSpPr>
          <p:cNvPr id="20" name="テキスト ボックス 19">
            <a:extLst>
              <a:ext uri="{FF2B5EF4-FFF2-40B4-BE49-F238E27FC236}">
                <a16:creationId xmlns:a16="http://schemas.microsoft.com/office/drawing/2014/main" id="{91353967-3100-5F3B-C75D-4D82798AB173}"/>
              </a:ext>
            </a:extLst>
          </p:cNvPr>
          <p:cNvSpPr txBox="1"/>
          <p:nvPr/>
        </p:nvSpPr>
        <p:spPr>
          <a:xfrm>
            <a:off x="849086" y="4199740"/>
            <a:ext cx="5537543" cy="215444"/>
          </a:xfrm>
          <a:prstGeom prst="rect">
            <a:avLst/>
          </a:prstGeom>
          <a:noFill/>
        </p:spPr>
        <p:txBody>
          <a:bodyPr wrap="square" lIns="0" tIns="0" rIns="0" bIns="0" rtlCol="0">
            <a:spAutoFit/>
          </a:bodyPr>
          <a:lstStyle/>
          <a:p>
            <a:pPr algn="l"/>
            <a:r>
              <a:rPr kumimoji="1" lang="ja-JP" altLang="en-US" sz="1400"/>
              <a:t>③リージョンを選択。</a:t>
            </a:r>
            <a:r>
              <a:rPr kumimoji="1" lang="en-US" altLang="ja-JP" sz="1400"/>
              <a:t>(</a:t>
            </a:r>
            <a:r>
              <a:rPr kumimoji="1" lang="ja-JP" altLang="en-US" sz="1400"/>
              <a:t>ここでは</a:t>
            </a:r>
            <a:r>
              <a:rPr kumimoji="1" lang="en-US" altLang="ja-JP" sz="1400"/>
              <a:t>japaneast) </a:t>
            </a:r>
          </a:p>
        </p:txBody>
      </p:sp>
      <p:sp>
        <p:nvSpPr>
          <p:cNvPr id="21" name="テキスト ボックス 20">
            <a:extLst>
              <a:ext uri="{FF2B5EF4-FFF2-40B4-BE49-F238E27FC236}">
                <a16:creationId xmlns:a16="http://schemas.microsoft.com/office/drawing/2014/main" id="{75DC9DB5-270F-3333-D3D7-16A92A5F9BBA}"/>
              </a:ext>
            </a:extLst>
          </p:cNvPr>
          <p:cNvSpPr txBox="1"/>
          <p:nvPr/>
        </p:nvSpPr>
        <p:spPr>
          <a:xfrm>
            <a:off x="849086" y="4462139"/>
            <a:ext cx="5316036" cy="738664"/>
          </a:xfrm>
          <a:prstGeom prst="rect">
            <a:avLst/>
          </a:prstGeom>
          <a:solidFill>
            <a:schemeClr val="tx1"/>
          </a:solidFill>
        </p:spPr>
        <p:txBody>
          <a:bodyPr wrap="square" lIns="0" tIns="0" rIns="0" bIns="0" rtlCol="0">
            <a:spAutoFit/>
          </a:bodyPr>
          <a:lstStyle/>
          <a:p>
            <a:r>
              <a:rPr kumimoji="1" lang="en-US" altLang="ja-JP" sz="1600">
                <a:solidFill>
                  <a:schemeClr val="accent1"/>
                </a:solidFill>
                <a:latin typeface="Consolas" panose="020B0609020204030204" pitchFamily="49" charset="0"/>
              </a:rPr>
              <a:t>? </a:t>
            </a:r>
            <a:r>
              <a:rPr kumimoji="1" lang="en-US" altLang="ja-JP" sz="1600">
                <a:solidFill>
                  <a:schemeClr val="bg1"/>
                </a:solidFill>
                <a:latin typeface="Consolas" panose="020B0609020204030204" pitchFamily="49" charset="0"/>
              </a:rPr>
              <a:t>Enter a value for the 'location' infrastructure parameter:  </a:t>
            </a:r>
            <a:r>
              <a:rPr kumimoji="1" lang="en-US" altLang="ja-JP" sz="1600">
                <a:solidFill>
                  <a:schemeClr val="accent1"/>
                </a:solidFill>
                <a:latin typeface="Consolas" panose="020B0609020204030204" pitchFamily="49" charset="0"/>
              </a:rPr>
              <a:t>[Use arrows to move, type to filter]</a:t>
            </a:r>
          </a:p>
        </p:txBody>
      </p:sp>
      <p:sp>
        <p:nvSpPr>
          <p:cNvPr id="22" name="テキスト ボックス 21">
            <a:extLst>
              <a:ext uri="{FF2B5EF4-FFF2-40B4-BE49-F238E27FC236}">
                <a16:creationId xmlns:a16="http://schemas.microsoft.com/office/drawing/2014/main" id="{D92389ED-B8DD-2EFF-2039-09A60B5A1DE6}"/>
              </a:ext>
            </a:extLst>
          </p:cNvPr>
          <p:cNvSpPr txBox="1"/>
          <p:nvPr/>
        </p:nvSpPr>
        <p:spPr>
          <a:xfrm>
            <a:off x="849086" y="5258327"/>
            <a:ext cx="5775648" cy="215444"/>
          </a:xfrm>
          <a:prstGeom prst="rect">
            <a:avLst/>
          </a:prstGeom>
          <a:noFill/>
        </p:spPr>
        <p:txBody>
          <a:bodyPr wrap="square" lIns="0" tIns="0" rIns="0" bIns="0" rtlCol="0">
            <a:spAutoFit/>
          </a:bodyPr>
          <a:lstStyle/>
          <a:p>
            <a:pPr algn="l"/>
            <a:r>
              <a:rPr kumimoji="1" lang="ja-JP" altLang="en-US" sz="1400"/>
              <a:t>④このテンプレートでは</a:t>
            </a:r>
            <a:r>
              <a:rPr kumimoji="1" lang="en-US" altLang="ja-JP" sz="1400"/>
              <a:t>VNet</a:t>
            </a:r>
            <a:r>
              <a:rPr kumimoji="1" lang="ja-JP" altLang="en-US" sz="1400"/>
              <a:t>の利用有無を聞かれます（今回は</a:t>
            </a:r>
            <a:r>
              <a:rPr kumimoji="1" lang="en-US" altLang="ja-JP" sz="1400"/>
              <a:t>False</a:t>
            </a:r>
            <a:r>
              <a:rPr kumimoji="1" lang="ja-JP" altLang="en-US" sz="1400"/>
              <a:t>）</a:t>
            </a:r>
            <a:endParaRPr kumimoji="1" lang="en-US" altLang="ja-JP" sz="1400"/>
          </a:p>
        </p:txBody>
      </p:sp>
      <p:sp>
        <p:nvSpPr>
          <p:cNvPr id="23" name="テキスト ボックス 22">
            <a:extLst>
              <a:ext uri="{FF2B5EF4-FFF2-40B4-BE49-F238E27FC236}">
                <a16:creationId xmlns:a16="http://schemas.microsoft.com/office/drawing/2014/main" id="{2D4A8DCB-345A-2D99-ADAF-8CF8B2F1828E}"/>
              </a:ext>
            </a:extLst>
          </p:cNvPr>
          <p:cNvSpPr txBox="1"/>
          <p:nvPr/>
        </p:nvSpPr>
        <p:spPr>
          <a:xfrm>
            <a:off x="849086" y="5520726"/>
            <a:ext cx="5316036" cy="738664"/>
          </a:xfrm>
          <a:prstGeom prst="rect">
            <a:avLst/>
          </a:prstGeom>
          <a:solidFill>
            <a:schemeClr val="tx1"/>
          </a:solidFill>
        </p:spPr>
        <p:txBody>
          <a:bodyPr wrap="square" lIns="0" tIns="0" rIns="0" bIns="0" rtlCol="0">
            <a:spAutoFit/>
          </a:bodyPr>
          <a:lstStyle/>
          <a:p>
            <a:r>
              <a:rPr kumimoji="1" lang="en-US" altLang="ja-JP" sz="1600">
                <a:solidFill>
                  <a:schemeClr val="accent1"/>
                </a:solidFill>
                <a:latin typeface="Consolas" panose="020B0609020204030204" pitchFamily="49" charset="0"/>
              </a:rPr>
              <a:t>? </a:t>
            </a:r>
            <a:r>
              <a:rPr kumimoji="1" lang="en-US" altLang="ja-JP" sz="1600">
                <a:solidFill>
                  <a:schemeClr val="bg1"/>
                </a:solidFill>
                <a:latin typeface="Consolas" panose="020B0609020204030204" pitchFamily="49" charset="0"/>
              </a:rPr>
              <a:t>Enter a value for the 'vnetEnabled' infrastructure parameter:</a:t>
            </a:r>
            <a:r>
              <a:rPr kumimoji="1" lang="en-US" altLang="ja-JP" sz="1600">
                <a:solidFill>
                  <a:schemeClr val="accent1"/>
                </a:solidFill>
                <a:latin typeface="Consolas" panose="020B0609020204030204" pitchFamily="49" charset="0"/>
              </a:rPr>
              <a:t>  [Use arrows to move, type to filter]</a:t>
            </a:r>
          </a:p>
        </p:txBody>
      </p:sp>
      <p:sp>
        <p:nvSpPr>
          <p:cNvPr id="24" name="テキスト ボックス 23">
            <a:extLst>
              <a:ext uri="{FF2B5EF4-FFF2-40B4-BE49-F238E27FC236}">
                <a16:creationId xmlns:a16="http://schemas.microsoft.com/office/drawing/2014/main" id="{34882A4F-F558-E925-AF78-3D6F2173087C}"/>
              </a:ext>
            </a:extLst>
          </p:cNvPr>
          <p:cNvSpPr txBox="1"/>
          <p:nvPr/>
        </p:nvSpPr>
        <p:spPr>
          <a:xfrm>
            <a:off x="380361" y="6447453"/>
            <a:ext cx="5726524" cy="307777"/>
          </a:xfrm>
          <a:prstGeom prst="rect">
            <a:avLst/>
          </a:prstGeom>
          <a:noFill/>
        </p:spPr>
        <p:txBody>
          <a:bodyPr wrap="square" lIns="0" tIns="0" rIns="0" bIns="0" rtlCol="0">
            <a:spAutoFit/>
          </a:bodyPr>
          <a:lstStyle/>
          <a:p>
            <a:pPr algn="r"/>
            <a:r>
              <a:rPr kumimoji="1" lang="en-US" altLang="ja-JP" sz="2000"/>
              <a:t>5</a:t>
            </a:r>
            <a:r>
              <a:rPr kumimoji="1" lang="ja-JP" altLang="en-US" sz="2000"/>
              <a:t>分ほどでデプロイが完了します</a:t>
            </a:r>
            <a:endParaRPr kumimoji="1" lang="ja-JP" altLang="en-US" sz="2000" err="1"/>
          </a:p>
        </p:txBody>
      </p:sp>
      <p:pic>
        <p:nvPicPr>
          <p:cNvPr id="26" name="図 25">
            <a:extLst>
              <a:ext uri="{FF2B5EF4-FFF2-40B4-BE49-F238E27FC236}">
                <a16:creationId xmlns:a16="http://schemas.microsoft.com/office/drawing/2014/main" id="{E4EDE65D-25FC-A73F-678C-58494C08AC23}"/>
              </a:ext>
            </a:extLst>
          </p:cNvPr>
          <p:cNvPicPr>
            <a:picLocks noChangeAspect="1"/>
          </p:cNvPicPr>
          <p:nvPr/>
        </p:nvPicPr>
        <p:blipFill>
          <a:blip r:embed="rId2"/>
          <a:stretch>
            <a:fillRect/>
          </a:stretch>
        </p:blipFill>
        <p:spPr>
          <a:xfrm>
            <a:off x="6508330" y="1747865"/>
            <a:ext cx="5500863" cy="1034908"/>
          </a:xfrm>
          <a:prstGeom prst="rect">
            <a:avLst/>
          </a:prstGeom>
        </p:spPr>
      </p:pic>
      <p:sp>
        <p:nvSpPr>
          <p:cNvPr id="27" name="テキスト ボックス 26">
            <a:extLst>
              <a:ext uri="{FF2B5EF4-FFF2-40B4-BE49-F238E27FC236}">
                <a16:creationId xmlns:a16="http://schemas.microsoft.com/office/drawing/2014/main" id="{AA6D3ECA-D8F9-A5F4-6491-C83428704A6F}"/>
              </a:ext>
            </a:extLst>
          </p:cNvPr>
          <p:cNvSpPr txBox="1"/>
          <p:nvPr/>
        </p:nvSpPr>
        <p:spPr>
          <a:xfrm>
            <a:off x="6465476" y="1408872"/>
            <a:ext cx="5726524" cy="307777"/>
          </a:xfrm>
          <a:prstGeom prst="rect">
            <a:avLst/>
          </a:prstGeom>
          <a:noFill/>
        </p:spPr>
        <p:txBody>
          <a:bodyPr wrap="square" lIns="0" tIns="0" rIns="0" bIns="0" rtlCol="0">
            <a:spAutoFit/>
          </a:bodyPr>
          <a:lstStyle/>
          <a:p>
            <a:r>
              <a:rPr kumimoji="1" lang="ja-JP" altLang="en-US" sz="2000"/>
              <a:t>このような表示が出れば完了です。</a:t>
            </a:r>
            <a:endParaRPr kumimoji="1" lang="ja-JP" altLang="en-US" sz="2000" err="1"/>
          </a:p>
        </p:txBody>
      </p:sp>
      <p:cxnSp>
        <p:nvCxnSpPr>
          <p:cNvPr id="28" name="直線コネクタ 27">
            <a:extLst>
              <a:ext uri="{FF2B5EF4-FFF2-40B4-BE49-F238E27FC236}">
                <a16:creationId xmlns:a16="http://schemas.microsoft.com/office/drawing/2014/main" id="{4F630200-7892-1B24-F533-DDB396CC85C7}"/>
              </a:ext>
            </a:extLst>
          </p:cNvPr>
          <p:cNvCxnSpPr/>
          <p:nvPr/>
        </p:nvCxnSpPr>
        <p:spPr>
          <a:xfrm>
            <a:off x="6396132"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四角形: 角を丸くする 28">
            <a:extLst>
              <a:ext uri="{FF2B5EF4-FFF2-40B4-BE49-F238E27FC236}">
                <a16:creationId xmlns:a16="http://schemas.microsoft.com/office/drawing/2014/main" id="{ED75138C-6904-65B7-E8C9-97ABC242EF68}"/>
              </a:ext>
            </a:extLst>
          </p:cNvPr>
          <p:cNvSpPr/>
          <p:nvPr/>
        </p:nvSpPr>
        <p:spPr bwMode="auto">
          <a:xfrm>
            <a:off x="7339656" y="2128738"/>
            <a:ext cx="3441866" cy="213246"/>
          </a:xfrm>
          <a:prstGeom prst="round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30" name="テキスト ボックス 29">
            <a:extLst>
              <a:ext uri="{FF2B5EF4-FFF2-40B4-BE49-F238E27FC236}">
                <a16:creationId xmlns:a16="http://schemas.microsoft.com/office/drawing/2014/main" id="{B268135A-7D28-B0D5-A224-7118B9C11193}"/>
              </a:ext>
            </a:extLst>
          </p:cNvPr>
          <p:cNvSpPr txBox="1"/>
          <p:nvPr/>
        </p:nvSpPr>
        <p:spPr>
          <a:xfrm>
            <a:off x="7268547" y="2892490"/>
            <a:ext cx="4814595" cy="215444"/>
          </a:xfrm>
          <a:prstGeom prst="rect">
            <a:avLst/>
          </a:prstGeom>
          <a:noFill/>
        </p:spPr>
        <p:txBody>
          <a:bodyPr wrap="square" lIns="0" tIns="0" rIns="0" bIns="0" rtlCol="0">
            <a:spAutoFit/>
          </a:bodyPr>
          <a:lstStyle/>
          <a:p>
            <a:pPr algn="l"/>
            <a:r>
              <a:rPr kumimoji="1" lang="ja-JP" altLang="en-US" sz="1400"/>
              <a:t>赤枠の</a:t>
            </a:r>
            <a:r>
              <a:rPr kumimoji="1" lang="en-US" altLang="ja-JP" sz="1400"/>
              <a:t>Functions</a:t>
            </a:r>
            <a:r>
              <a:rPr kumimoji="1" lang="ja-JP" altLang="en-US" sz="1400"/>
              <a:t>エンドポイント</a:t>
            </a:r>
            <a:r>
              <a:rPr kumimoji="1" lang="en-US" altLang="ja-JP" sz="1400"/>
              <a:t>URL</a:t>
            </a:r>
            <a:r>
              <a:rPr kumimoji="1" lang="ja-JP" altLang="en-US" sz="1400"/>
              <a:t>をコピーしておきます</a:t>
            </a:r>
            <a:endParaRPr kumimoji="1" lang="ja-JP" altLang="en-US" sz="1400" err="1"/>
          </a:p>
        </p:txBody>
      </p:sp>
    </p:spTree>
    <p:extLst>
      <p:ext uri="{BB962C8B-B14F-4D97-AF65-F5344CB8AC3E}">
        <p14:creationId xmlns:p14="http://schemas.microsoft.com/office/powerpoint/2010/main" val="21783392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2B3C83-B8B8-71CF-3590-0F6011493C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CB4F757-4042-D0A4-EF0D-C875EA9ED3B3}"/>
              </a:ext>
            </a:extLst>
          </p:cNvPr>
          <p:cNvSpPr>
            <a:spLocks noGrp="1"/>
          </p:cNvSpPr>
          <p:nvPr>
            <p:ph type="title"/>
          </p:nvPr>
        </p:nvSpPr>
        <p:spPr/>
        <p:txBody>
          <a:bodyPr>
            <a:normAutofit fontScale="90000"/>
          </a:bodyPr>
          <a:lstStyle/>
          <a:p>
            <a:r>
              <a:rPr kumimoji="1" lang="ja-JP" altLang="en-US"/>
              <a:t>アクセスと動作の確認（</a:t>
            </a:r>
            <a:r>
              <a:rPr kumimoji="1" lang="en-US" altLang="ja-JP"/>
              <a:t>1</a:t>
            </a:r>
            <a:r>
              <a:rPr kumimoji="1" lang="ja-JP" altLang="en-US"/>
              <a:t>）</a:t>
            </a:r>
          </a:p>
        </p:txBody>
      </p:sp>
      <p:sp>
        <p:nvSpPr>
          <p:cNvPr id="4" name="スライド番号プレースホルダー 3">
            <a:extLst>
              <a:ext uri="{FF2B5EF4-FFF2-40B4-BE49-F238E27FC236}">
                <a16:creationId xmlns:a16="http://schemas.microsoft.com/office/drawing/2014/main" id="{DDD00672-585F-E636-31FD-EFFCB79668F6}"/>
              </a:ext>
            </a:extLst>
          </p:cNvPr>
          <p:cNvSpPr>
            <a:spLocks noGrp="1"/>
          </p:cNvSpPr>
          <p:nvPr>
            <p:ph type="sldNum" sz="quarter" idx="12"/>
          </p:nvPr>
        </p:nvSpPr>
        <p:spPr/>
        <p:txBody>
          <a:bodyPr/>
          <a:lstStyle/>
          <a:p>
            <a:fld id="{AB3DE384-0340-4646-8B85-A681728920EF}" type="slidenum">
              <a:rPr kumimoji="1" lang="ja-JP" altLang="en-US" smtClean="0"/>
              <a:pPr/>
              <a:t>19</a:t>
            </a:fld>
            <a:endParaRPr kumimoji="1" lang="ja-JP" altLang="en-US"/>
          </a:p>
        </p:txBody>
      </p:sp>
      <p:sp>
        <p:nvSpPr>
          <p:cNvPr id="5" name="テキスト プレースホルダー 4">
            <a:extLst>
              <a:ext uri="{FF2B5EF4-FFF2-40B4-BE49-F238E27FC236}">
                <a16:creationId xmlns:a16="http://schemas.microsoft.com/office/drawing/2014/main" id="{69E35529-F9BB-DAC8-6F53-82FBF316D711}"/>
              </a:ext>
            </a:extLst>
          </p:cNvPr>
          <p:cNvSpPr>
            <a:spLocks noGrp="1"/>
          </p:cNvSpPr>
          <p:nvPr>
            <p:ph type="body" sz="quarter" idx="13"/>
          </p:nvPr>
        </p:nvSpPr>
        <p:spPr/>
        <p:txBody>
          <a:bodyPr/>
          <a:lstStyle/>
          <a:p>
            <a:r>
              <a:rPr kumimoji="1" lang="ja-JP" altLang="en-US"/>
              <a:t>デプロイが完了したら、</a:t>
            </a:r>
            <a:r>
              <a:rPr kumimoji="1" lang="en-US" altLang="ja-JP"/>
              <a:t>Functions</a:t>
            </a:r>
            <a:r>
              <a:rPr kumimoji="1" lang="ja-JP" altLang="en-US"/>
              <a:t>が実際に動作しているか確認します。</a:t>
            </a:r>
          </a:p>
        </p:txBody>
      </p:sp>
      <p:sp>
        <p:nvSpPr>
          <p:cNvPr id="6" name="テキスト ボックス 5">
            <a:extLst>
              <a:ext uri="{FF2B5EF4-FFF2-40B4-BE49-F238E27FC236}">
                <a16:creationId xmlns:a16="http://schemas.microsoft.com/office/drawing/2014/main" id="{3B22A802-5775-F194-55DA-756C9ECC5263}"/>
              </a:ext>
            </a:extLst>
          </p:cNvPr>
          <p:cNvSpPr txBox="1"/>
          <p:nvPr/>
        </p:nvSpPr>
        <p:spPr>
          <a:xfrm>
            <a:off x="395678" y="1574740"/>
            <a:ext cx="4688632" cy="307777"/>
          </a:xfrm>
          <a:prstGeom prst="rect">
            <a:avLst/>
          </a:prstGeom>
          <a:noFill/>
        </p:spPr>
        <p:txBody>
          <a:bodyPr wrap="square" lIns="0" tIns="0" rIns="0" bIns="0" rtlCol="0">
            <a:spAutoFit/>
          </a:bodyPr>
          <a:lstStyle/>
          <a:p>
            <a:pPr algn="l"/>
            <a:r>
              <a:rPr kumimoji="1" lang="en-US" altLang="ja-JP" sz="2000"/>
              <a:t>1. </a:t>
            </a:r>
            <a:r>
              <a:rPr kumimoji="1" lang="ja-JP" altLang="en-US" sz="2000"/>
              <a:t>ブラウザによるアクセス</a:t>
            </a:r>
            <a:endParaRPr kumimoji="1" lang="ja-JP" altLang="en-US" sz="2000" err="1"/>
          </a:p>
        </p:txBody>
      </p:sp>
      <p:cxnSp>
        <p:nvCxnSpPr>
          <p:cNvPr id="12" name="直線コネクタ 11">
            <a:extLst>
              <a:ext uri="{FF2B5EF4-FFF2-40B4-BE49-F238E27FC236}">
                <a16:creationId xmlns:a16="http://schemas.microsoft.com/office/drawing/2014/main" id="{817380A6-9D9C-C9EF-B9F3-8666B0AC9148}"/>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図 12">
            <a:extLst>
              <a:ext uri="{FF2B5EF4-FFF2-40B4-BE49-F238E27FC236}">
                <a16:creationId xmlns:a16="http://schemas.microsoft.com/office/drawing/2014/main" id="{F84E4C71-F502-A0FB-69B7-0DD3A53F19B5}"/>
              </a:ext>
            </a:extLst>
          </p:cNvPr>
          <p:cNvPicPr>
            <a:picLocks noChangeAspect="1"/>
          </p:cNvPicPr>
          <p:nvPr/>
        </p:nvPicPr>
        <p:blipFill>
          <a:blip r:embed="rId2"/>
          <a:stretch>
            <a:fillRect/>
          </a:stretch>
        </p:blipFill>
        <p:spPr>
          <a:xfrm>
            <a:off x="666331" y="2673616"/>
            <a:ext cx="2828731" cy="1660849"/>
          </a:xfrm>
          <a:prstGeom prst="rect">
            <a:avLst/>
          </a:prstGeom>
        </p:spPr>
      </p:pic>
      <p:sp>
        <p:nvSpPr>
          <p:cNvPr id="25" name="テキスト ボックス 24">
            <a:extLst>
              <a:ext uri="{FF2B5EF4-FFF2-40B4-BE49-F238E27FC236}">
                <a16:creationId xmlns:a16="http://schemas.microsoft.com/office/drawing/2014/main" id="{F369CF5A-D117-3325-2945-66D976D19632}"/>
              </a:ext>
            </a:extLst>
          </p:cNvPr>
          <p:cNvSpPr txBox="1"/>
          <p:nvPr/>
        </p:nvSpPr>
        <p:spPr>
          <a:xfrm>
            <a:off x="559839" y="1954901"/>
            <a:ext cx="4763275" cy="646331"/>
          </a:xfrm>
          <a:prstGeom prst="rect">
            <a:avLst/>
          </a:prstGeom>
          <a:noFill/>
        </p:spPr>
        <p:txBody>
          <a:bodyPr wrap="square" lIns="0" tIns="0" rIns="0" bIns="0" rtlCol="0">
            <a:spAutoFit/>
          </a:bodyPr>
          <a:lstStyle/>
          <a:p>
            <a:pPr algn="l"/>
            <a:r>
              <a:rPr kumimoji="1" lang="ja-JP" altLang="en-US" sz="1400"/>
              <a:t>デプロイ完了時に表示される</a:t>
            </a:r>
            <a:r>
              <a:rPr kumimoji="1" lang="en-US" altLang="ja-JP" sz="1400"/>
              <a:t>URL</a:t>
            </a:r>
            <a:br>
              <a:rPr kumimoji="1" lang="en-US" altLang="ja-JP" sz="1400"/>
            </a:br>
            <a:r>
              <a:rPr kumimoji="1" lang="ja-JP" altLang="en-US" sz="1400"/>
              <a:t>（</a:t>
            </a:r>
            <a:r>
              <a:rPr kumimoji="1" lang="en-US" altLang="ja-JP" sz="1400">
                <a:hlinkClick r:id="rId3"/>
              </a:rPr>
              <a:t>https://func-api-xxxxxx.azurewebsite.net</a:t>
            </a:r>
            <a:r>
              <a:rPr kumimoji="1" lang="en-US" altLang="ja-JP" sz="1400"/>
              <a:t>)</a:t>
            </a:r>
          </a:p>
          <a:p>
            <a:pPr algn="l"/>
            <a:r>
              <a:rPr kumimoji="1" lang="ja-JP" altLang="en-US" sz="1400"/>
              <a:t>にアクセス→ネットワークの疎通を確認</a:t>
            </a:r>
            <a:endParaRPr kumimoji="1" lang="ja-JP" altLang="en-US" sz="1400" err="1"/>
          </a:p>
        </p:txBody>
      </p:sp>
      <p:sp>
        <p:nvSpPr>
          <p:cNvPr id="26" name="テキスト ボックス 25">
            <a:extLst>
              <a:ext uri="{FF2B5EF4-FFF2-40B4-BE49-F238E27FC236}">
                <a16:creationId xmlns:a16="http://schemas.microsoft.com/office/drawing/2014/main" id="{E5645EF2-3709-B356-D6FA-E84968650CFD}"/>
              </a:ext>
            </a:extLst>
          </p:cNvPr>
          <p:cNvSpPr txBox="1"/>
          <p:nvPr/>
        </p:nvSpPr>
        <p:spPr>
          <a:xfrm>
            <a:off x="6008043" y="1428516"/>
            <a:ext cx="4688632" cy="307777"/>
          </a:xfrm>
          <a:prstGeom prst="rect">
            <a:avLst/>
          </a:prstGeom>
          <a:noFill/>
        </p:spPr>
        <p:txBody>
          <a:bodyPr wrap="square" lIns="0" tIns="0" rIns="0" bIns="0" rtlCol="0">
            <a:spAutoFit/>
          </a:bodyPr>
          <a:lstStyle/>
          <a:p>
            <a:pPr algn="l"/>
            <a:r>
              <a:rPr kumimoji="1" lang="en-US" altLang="ja-JP" sz="2000"/>
              <a:t>2. curl</a:t>
            </a:r>
            <a:r>
              <a:rPr kumimoji="1" lang="ja-JP" altLang="en-US" sz="2000"/>
              <a:t>による</a:t>
            </a:r>
            <a:r>
              <a:rPr kumimoji="1" lang="en-US" altLang="ja-JP" sz="2000"/>
              <a:t>SSE</a:t>
            </a:r>
            <a:r>
              <a:rPr kumimoji="1" lang="ja-JP" altLang="en-US" sz="2000"/>
              <a:t>アクセス確認</a:t>
            </a:r>
            <a:endParaRPr kumimoji="1" lang="ja-JP" altLang="en-US" sz="2000" err="1"/>
          </a:p>
        </p:txBody>
      </p:sp>
      <p:sp>
        <p:nvSpPr>
          <p:cNvPr id="27" name="テキスト ボックス 26">
            <a:extLst>
              <a:ext uri="{FF2B5EF4-FFF2-40B4-BE49-F238E27FC236}">
                <a16:creationId xmlns:a16="http://schemas.microsoft.com/office/drawing/2014/main" id="{0CE86C02-9960-1F33-5BF1-70FF28850F6E}"/>
              </a:ext>
            </a:extLst>
          </p:cNvPr>
          <p:cNvSpPr txBox="1"/>
          <p:nvPr/>
        </p:nvSpPr>
        <p:spPr>
          <a:xfrm>
            <a:off x="5940755" y="1805418"/>
            <a:ext cx="5167342" cy="1538883"/>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curl</a:t>
            </a:r>
            <a:r>
              <a:rPr kumimoji="1" lang="ja-JP" altLang="en-US" sz="2000">
                <a:solidFill>
                  <a:schemeClr val="bg1"/>
                </a:solidFill>
                <a:latin typeface="Consolas" panose="020B0609020204030204" pitchFamily="49" charset="0"/>
              </a:rPr>
              <a:t> </a:t>
            </a:r>
            <a:r>
              <a:rPr kumimoji="1" lang="en-US" altLang="ja-JP" sz="2000">
                <a:solidFill>
                  <a:schemeClr val="bg1"/>
                </a:solidFill>
                <a:latin typeface="Consolas" panose="020B0609020204030204" pitchFamily="49" charset="0"/>
              </a:rPr>
              <a:t>-i -X GET -H"x-functions-key: xxxxxxx&lt;</a:t>
            </a:r>
            <a:r>
              <a:rPr kumimoji="1" lang="ja-JP" altLang="en-US" sz="2000">
                <a:solidFill>
                  <a:schemeClr val="bg1"/>
                </a:solidFill>
                <a:latin typeface="Consolas" panose="020B0609020204030204" pitchFamily="49" charset="0"/>
              </a:rPr>
              <a:t>コピーした鍵</a:t>
            </a:r>
            <a:r>
              <a:rPr kumimoji="1" lang="en-US" altLang="ja-JP" sz="2000">
                <a:solidFill>
                  <a:schemeClr val="bg1"/>
                </a:solidFill>
                <a:latin typeface="Consolas" panose="020B0609020204030204" pitchFamily="49" charset="0"/>
              </a:rPr>
              <a:t>&gt;xxxxxxx" https://&lt;</a:t>
            </a:r>
            <a:r>
              <a:rPr kumimoji="1" lang="ja-JP" altLang="en-US" sz="2000">
                <a:solidFill>
                  <a:schemeClr val="bg1"/>
                </a:solidFill>
                <a:latin typeface="Consolas" panose="020B0609020204030204" pitchFamily="49" charset="0"/>
              </a:rPr>
              <a:t>関数名</a:t>
            </a:r>
            <a:r>
              <a:rPr kumimoji="1" lang="en-US" altLang="ja-JP" sz="2000">
                <a:solidFill>
                  <a:schemeClr val="bg1"/>
                </a:solidFill>
                <a:latin typeface="Consolas" panose="020B0609020204030204" pitchFamily="49" charset="0"/>
              </a:rPr>
              <a:t>&gt;.azurewebsites.net/runtime/webhooks/mcp/sse</a:t>
            </a:r>
          </a:p>
        </p:txBody>
      </p:sp>
      <p:sp>
        <p:nvSpPr>
          <p:cNvPr id="14" name="テキスト ボックス 13">
            <a:extLst>
              <a:ext uri="{FF2B5EF4-FFF2-40B4-BE49-F238E27FC236}">
                <a16:creationId xmlns:a16="http://schemas.microsoft.com/office/drawing/2014/main" id="{ED4B68C4-D7A6-7B6B-6CA6-6262B83EF043}"/>
              </a:ext>
            </a:extLst>
          </p:cNvPr>
          <p:cNvSpPr txBox="1"/>
          <p:nvPr/>
        </p:nvSpPr>
        <p:spPr>
          <a:xfrm>
            <a:off x="5940755" y="5718965"/>
            <a:ext cx="5425750" cy="984885"/>
          </a:xfrm>
          <a:prstGeom prst="rect">
            <a:avLst/>
          </a:prstGeom>
          <a:noFill/>
        </p:spPr>
        <p:txBody>
          <a:bodyPr wrap="square" lIns="0" tIns="0" rIns="0" bIns="0" rtlCol="0">
            <a:spAutoFit/>
          </a:bodyPr>
          <a:lstStyle/>
          <a:p>
            <a:pPr algn="l"/>
            <a:r>
              <a:rPr kumimoji="1" lang="ja-JP" altLang="en-US" sz="1600"/>
              <a:t>・このリクエストによりサーバーサイドイベント（</a:t>
            </a:r>
            <a:r>
              <a:rPr kumimoji="1" lang="en-US" altLang="ja-JP" sz="1600"/>
              <a:t>SSE</a:t>
            </a:r>
            <a:r>
              <a:rPr kumimoji="1" lang="ja-JP" altLang="en-US" sz="1600"/>
              <a:t>）を継続的に受け取ります</a:t>
            </a:r>
            <a:endParaRPr kumimoji="1" lang="en-US" altLang="ja-JP" sz="1600"/>
          </a:p>
          <a:p>
            <a:pPr algn="l"/>
            <a:r>
              <a:rPr kumimoji="1" lang="ja-JP" altLang="en-US" sz="1600"/>
              <a:t>・緑色部分をコピーしておきます</a:t>
            </a:r>
            <a:br>
              <a:rPr kumimoji="1" lang="en-US" altLang="ja-JP" sz="1600"/>
            </a:br>
            <a:r>
              <a:rPr kumimoji="1" lang="ja-JP" altLang="en-US" sz="1600"/>
              <a:t>（後続のリクエストで使います）</a:t>
            </a:r>
            <a:endParaRPr kumimoji="1" lang="ja-JP" altLang="en-US" sz="1600" err="1"/>
          </a:p>
        </p:txBody>
      </p:sp>
      <p:sp>
        <p:nvSpPr>
          <p:cNvPr id="15" name="テキスト ボックス 14">
            <a:extLst>
              <a:ext uri="{FF2B5EF4-FFF2-40B4-BE49-F238E27FC236}">
                <a16:creationId xmlns:a16="http://schemas.microsoft.com/office/drawing/2014/main" id="{F4E85C6D-DED4-52ED-2D0A-7F2214498C4B}"/>
              </a:ext>
            </a:extLst>
          </p:cNvPr>
          <p:cNvSpPr txBox="1"/>
          <p:nvPr/>
        </p:nvSpPr>
        <p:spPr>
          <a:xfrm>
            <a:off x="5940755" y="3431332"/>
            <a:ext cx="5167342" cy="2200602"/>
          </a:xfrm>
          <a:prstGeom prst="rect">
            <a:avLst/>
          </a:prstGeom>
          <a:solidFill>
            <a:schemeClr val="tx1"/>
          </a:solidFill>
        </p:spPr>
        <p:txBody>
          <a:bodyPr wrap="square" lIns="0" tIns="0" rIns="0" bIns="0" rtlCol="0">
            <a:spAutoFit/>
          </a:bodyPr>
          <a:lstStyle/>
          <a:p>
            <a:r>
              <a:rPr kumimoji="1" lang="en-US" altLang="ja-JP" sz="1100">
                <a:solidFill>
                  <a:schemeClr val="bg1"/>
                </a:solidFill>
                <a:latin typeface="Consolas" panose="020B0609020204030204" pitchFamily="49" charset="0"/>
              </a:rPr>
              <a:t>HTTP/1.1 200 OK</a:t>
            </a:r>
          </a:p>
          <a:p>
            <a:r>
              <a:rPr kumimoji="1" lang="en-US" altLang="ja-JP" sz="1100">
                <a:solidFill>
                  <a:schemeClr val="bg1"/>
                </a:solidFill>
                <a:latin typeface="Consolas" panose="020B0609020204030204" pitchFamily="49" charset="0"/>
              </a:rPr>
              <a:t>Content-Type: text/event-stream</a:t>
            </a:r>
          </a:p>
          <a:p>
            <a:r>
              <a:rPr kumimoji="1" lang="en-US" altLang="ja-JP" sz="1100">
                <a:solidFill>
                  <a:schemeClr val="bg1"/>
                </a:solidFill>
                <a:latin typeface="Consolas" panose="020B0609020204030204" pitchFamily="49" charset="0"/>
              </a:rPr>
              <a:t>Date: Thu, 03 Jul 2025 01:42:50 GMT</a:t>
            </a:r>
          </a:p>
          <a:p>
            <a:r>
              <a:rPr kumimoji="1" lang="en-US" altLang="ja-JP" sz="1100">
                <a:solidFill>
                  <a:schemeClr val="bg1"/>
                </a:solidFill>
                <a:latin typeface="Consolas" panose="020B0609020204030204" pitchFamily="49" charset="0"/>
              </a:rPr>
              <a:t>Server: Kestrel</a:t>
            </a:r>
          </a:p>
          <a:p>
            <a:r>
              <a:rPr kumimoji="1" lang="en-US" altLang="ja-JP" sz="1100">
                <a:solidFill>
                  <a:schemeClr val="bg1"/>
                </a:solidFill>
                <a:latin typeface="Consolas" panose="020B0609020204030204" pitchFamily="49" charset="0"/>
              </a:rPr>
              <a:t>Cache-Control: no-cache,no-store</a:t>
            </a:r>
          </a:p>
          <a:p>
            <a:r>
              <a:rPr kumimoji="1" lang="en-US" altLang="ja-JP" sz="1100">
                <a:solidFill>
                  <a:schemeClr val="bg1"/>
                </a:solidFill>
                <a:latin typeface="Consolas" panose="020B0609020204030204" pitchFamily="49" charset="0"/>
              </a:rPr>
              <a:t>Content-Encoding: identity</a:t>
            </a:r>
          </a:p>
          <a:p>
            <a:r>
              <a:rPr kumimoji="1" lang="en-US" altLang="ja-JP" sz="1100">
                <a:solidFill>
                  <a:schemeClr val="bg1"/>
                </a:solidFill>
                <a:latin typeface="Consolas" panose="020B0609020204030204" pitchFamily="49" charset="0"/>
              </a:rPr>
              <a:t>Transfer-Encoding: chunked</a:t>
            </a:r>
          </a:p>
          <a:p>
            <a:endParaRPr kumimoji="1" lang="en-US" altLang="ja-JP" sz="1100">
              <a:solidFill>
                <a:schemeClr val="bg1"/>
              </a:solidFill>
              <a:latin typeface="Consolas" panose="020B0609020204030204" pitchFamily="49" charset="0"/>
            </a:endParaRPr>
          </a:p>
          <a:p>
            <a:r>
              <a:rPr kumimoji="1" lang="en-US" altLang="ja-JP" sz="1100">
                <a:solidFill>
                  <a:schemeClr val="bg1"/>
                </a:solidFill>
                <a:latin typeface="Consolas" panose="020B0609020204030204" pitchFamily="49" charset="0"/>
              </a:rPr>
              <a:t>event: endpoint</a:t>
            </a:r>
          </a:p>
          <a:p>
            <a:r>
              <a:rPr kumimoji="1" lang="en-US" altLang="ja-JP" sz="1100">
                <a:solidFill>
                  <a:schemeClr val="bg1"/>
                </a:solidFill>
                <a:latin typeface="Consolas" panose="020B0609020204030204" pitchFamily="49" charset="0"/>
              </a:rPr>
              <a:t>data: </a:t>
            </a:r>
            <a:r>
              <a:rPr kumimoji="1" lang="en-US" altLang="ja-JP" sz="1100">
                <a:solidFill>
                  <a:srgbClr val="9BF00B"/>
                </a:solidFill>
                <a:latin typeface="Consolas" panose="020B0609020204030204" pitchFamily="49" charset="0"/>
              </a:rPr>
              <a:t>message?azmcpcs=E5ayuN3DyXtWrQ6oXkN2qmxkE4y9o-ArfYnXcp1KK2Oqrb_oHuQE37UZi9p5JLAl8iM5pGDnhALY5xTAd4mEeDHkBcul7axmg1c_HluVlMvap1TBDn1hicdqy4vS&amp;code=UpGi_q-R-Kuk-aZryYg-49s68vwT8F3gw6oqP24S-qzoAzFu4uxMRQ==</a:t>
            </a:r>
          </a:p>
        </p:txBody>
      </p:sp>
      <p:sp>
        <p:nvSpPr>
          <p:cNvPr id="16" name="テキスト ボックス 15">
            <a:extLst>
              <a:ext uri="{FF2B5EF4-FFF2-40B4-BE49-F238E27FC236}">
                <a16:creationId xmlns:a16="http://schemas.microsoft.com/office/drawing/2014/main" id="{58227252-9A07-2801-EA13-521CA469A59B}"/>
              </a:ext>
            </a:extLst>
          </p:cNvPr>
          <p:cNvSpPr txBox="1"/>
          <p:nvPr/>
        </p:nvSpPr>
        <p:spPr>
          <a:xfrm>
            <a:off x="359228" y="4406849"/>
            <a:ext cx="4963886" cy="553998"/>
          </a:xfrm>
          <a:prstGeom prst="rect">
            <a:avLst/>
          </a:prstGeom>
          <a:noFill/>
        </p:spPr>
        <p:txBody>
          <a:bodyPr wrap="square" lIns="0" tIns="0" rIns="0" bIns="0" rtlCol="0">
            <a:spAutoFit/>
          </a:bodyPr>
          <a:lstStyle/>
          <a:p>
            <a:pPr algn="l"/>
            <a:r>
              <a:rPr kumimoji="1" lang="ja-JP" altLang="en-US"/>
              <a:t>ポータルの</a:t>
            </a:r>
            <a:r>
              <a:rPr kumimoji="1" lang="en-US" altLang="ja-JP"/>
              <a:t>Functions &gt;</a:t>
            </a:r>
            <a:r>
              <a:rPr kumimoji="1" lang="ja-JP" altLang="en-US"/>
              <a:t> 関数 </a:t>
            </a:r>
            <a:r>
              <a:rPr kumimoji="1" lang="en-US" altLang="ja-JP"/>
              <a:t>&gt; </a:t>
            </a:r>
            <a:r>
              <a:rPr kumimoji="1" lang="ja-JP" altLang="en-US"/>
              <a:t>アプリキーから</a:t>
            </a:r>
            <a:r>
              <a:rPr kumimoji="1" lang="en-US" altLang="ja-JP"/>
              <a:t>mcp_extension</a:t>
            </a:r>
            <a:r>
              <a:rPr kumimoji="1" lang="ja-JP" altLang="en-US"/>
              <a:t>のキーをコピー</a:t>
            </a:r>
            <a:endParaRPr kumimoji="1" lang="ja-JP" altLang="en-US" err="1"/>
          </a:p>
        </p:txBody>
      </p:sp>
      <p:sp>
        <p:nvSpPr>
          <p:cNvPr id="17" name="Rectangle 3">
            <a:extLst>
              <a:ext uri="{FF2B5EF4-FFF2-40B4-BE49-F238E27FC236}">
                <a16:creationId xmlns:a16="http://schemas.microsoft.com/office/drawing/2014/main" id="{FD4E16C4-869E-0E43-6DDC-9DE59A581C1D}"/>
              </a:ext>
            </a:extLst>
          </p:cNvPr>
          <p:cNvSpPr>
            <a:spLocks noChangeArrowheads="1"/>
          </p:cNvSpPr>
          <p:nvPr/>
        </p:nvSpPr>
        <p:spPr bwMode="auto">
          <a:xfrm>
            <a:off x="0" y="0"/>
            <a:ext cx="12192000" cy="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ja-JP" altLang="ja-JP" sz="900" b="0" i="0" u="none" strike="noStrike" cap="none" normalizeH="0" baseline="0">
                <a:ln>
                  <a:noFill/>
                </a:ln>
                <a:solidFill>
                  <a:srgbClr val="292827"/>
                </a:solidFill>
                <a:effectLst/>
                <a:latin typeface="Segoe UI" panose="020B0502040204020203" pitchFamily="34" charset="0"/>
                <a:cs typeface="Segoe UI" panose="020B0502040204020203"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pic>
        <p:nvPicPr>
          <p:cNvPr id="2050" name="Picture 2">
            <a:extLst>
              <a:ext uri="{FF2B5EF4-FFF2-40B4-BE49-F238E27FC236}">
                <a16:creationId xmlns:a16="http://schemas.microsoft.com/office/drawing/2014/main" id="{2D715256-CEEE-E7E0-A43A-CF90E7BDAA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9839" y="5055348"/>
            <a:ext cx="4327416" cy="1789004"/>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55177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7" name="Google Shape;67;p14"/>
          <p:cNvPicPr preferRelativeResize="0"/>
          <p:nvPr/>
        </p:nvPicPr>
        <p:blipFill rotWithShape="1">
          <a:blip r:embed="rId3"/>
          <a:srcRect l="19442" r="13192"/>
          <a:stretch/>
        </p:blipFill>
        <p:spPr>
          <a:xfrm>
            <a:off x="20" y="10"/>
            <a:ext cx="4065568" cy="6857990"/>
          </a:xfrm>
          <a:prstGeom prst="rect">
            <a:avLst/>
          </a:prstGeom>
          <a:noFill/>
          <a:ln>
            <a:noFill/>
          </a:ln>
        </p:spPr>
      </p:pic>
      <p:sp>
        <p:nvSpPr>
          <p:cNvPr id="84" name="Slide Number Placeholder 10">
            <a:extLst>
              <a:ext uri="{FF2B5EF4-FFF2-40B4-BE49-F238E27FC236}">
                <a16:creationId xmlns:a16="http://schemas.microsoft.com/office/drawing/2014/main" id="{C7E13905-3A27-E583-2CBA-FF9409D071A6}"/>
              </a:ext>
            </a:extLst>
          </p:cNvPr>
          <p:cNvSpPr>
            <a:spLocks noGrp="1"/>
          </p:cNvSpPr>
          <p:nvPr>
            <p:ph type="sldNum" sz="quarter" idx="19"/>
          </p:nvPr>
        </p:nvSpPr>
        <p:spPr>
          <a:xfrm>
            <a:off x="9386824" y="6509884"/>
            <a:ext cx="2743200" cy="365125"/>
          </a:xfrm>
        </p:spPr>
        <p:txBody>
          <a:bodyPr/>
          <a:lstStyle/>
          <a:p>
            <a:pPr>
              <a:spcAft>
                <a:spcPts val="600"/>
              </a:spcAft>
            </a:pPr>
            <a:fld id="{AB3DE384-0340-4646-8B85-A681728920EF}" type="slidenum">
              <a:rPr kumimoji="1" lang="ja-JP" altLang="en-US" smtClean="0"/>
              <a:pPr>
                <a:spcAft>
                  <a:spcPts val="600"/>
                </a:spcAft>
              </a:pPr>
              <a:t>2</a:t>
            </a:fld>
            <a:endParaRPr kumimoji="1" lang="ja-JP" altLang="en-US"/>
          </a:p>
        </p:txBody>
      </p:sp>
      <p:sp>
        <p:nvSpPr>
          <p:cNvPr id="65" name="Google Shape;65;p14"/>
          <p:cNvSpPr txBox="1"/>
          <p:nvPr/>
        </p:nvSpPr>
        <p:spPr>
          <a:xfrm>
            <a:off x="727167" y="1556433"/>
            <a:ext cx="5543200" cy="615513"/>
          </a:xfrm>
          <a:prstGeom prst="rect">
            <a:avLst/>
          </a:prstGeom>
          <a:noFill/>
          <a:ln>
            <a:noFill/>
          </a:ln>
        </p:spPr>
        <p:txBody>
          <a:bodyPr spcFirstLastPara="1" wrap="square" lIns="121900" tIns="121900" rIns="121900" bIns="121900" anchor="t" anchorCtr="0">
            <a:spAutoFit/>
          </a:bodyPr>
          <a:lstStyle/>
          <a:p>
            <a:endParaRPr sz="2400">
              <a:solidFill>
                <a:srgbClr val="2A3990"/>
              </a:solidFill>
              <a:latin typeface="Roboto"/>
              <a:ea typeface="Roboto"/>
              <a:cs typeface="Roboto"/>
              <a:sym typeface="Roboto"/>
            </a:endParaRPr>
          </a:p>
        </p:txBody>
      </p:sp>
      <p:sp>
        <p:nvSpPr>
          <p:cNvPr id="2" name="Google Shape;66;p14">
            <a:extLst>
              <a:ext uri="{FF2B5EF4-FFF2-40B4-BE49-F238E27FC236}">
                <a16:creationId xmlns:a16="http://schemas.microsoft.com/office/drawing/2014/main" id="{BF7CF349-9824-1395-BDA3-512B7FF277D0}"/>
              </a:ext>
            </a:extLst>
          </p:cNvPr>
          <p:cNvSpPr txBox="1"/>
          <p:nvPr/>
        </p:nvSpPr>
        <p:spPr>
          <a:xfrm>
            <a:off x="4324205" y="458417"/>
            <a:ext cx="7604418" cy="594116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名前</a:t>
            </a:r>
            <a:b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清水敬太</a:t>
            </a:r>
            <a:endParaRPr lang="en-US" altLang="ja">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0"/>
              </a:spcBef>
              <a:spcAft>
                <a:spcPts val="0"/>
              </a:spcAft>
              <a:buNone/>
            </a:pPr>
            <a: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経歴</a:t>
            </a:r>
            <a: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近いほうから</a:t>
            </a:r>
            <a: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b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現職</a:t>
            </a:r>
            <a:b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ltLang="ja-JP">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日本マイクロソフト クラウドソリューションアーキテクト</a:t>
            </a:r>
            <a:endParaRPr lang="en-US" altLang="ja-JP">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0"/>
              </a:spcBef>
              <a:spcAft>
                <a:spcPts val="0"/>
              </a:spcAft>
              <a:buNone/>
            </a:pP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以前の職</a:t>
            </a:r>
            <a:br>
              <a:rPr lang="en-US" alt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・システムアーキテクト</a:t>
            </a:r>
            <a:b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通信系会社のIaaS/PaaSのアプリ基盤設計開発</a:t>
            </a:r>
            <a:br>
              <a:rPr lang="en-US" alt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　  ・システムモダナイズ推進</a:t>
            </a:r>
            <a:br>
              <a:rPr lang="en-US" altLang="ja-JP"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　  ・社内業務基盤システム刷新主導</a:t>
            </a:r>
            <a:b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・研究開発エンジニア</a:t>
            </a:r>
            <a:endParaRPr lang="en-US" altLang="ja">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0"/>
              </a:spcBef>
              <a:spcAft>
                <a:spcPts val="0"/>
              </a:spcAft>
              <a:buNone/>
            </a:pP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今でいうサービスメッシュ的なNWの自動構築</a:t>
            </a:r>
            <a:b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プログラマー</a:t>
            </a: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(Student part-time)</a:t>
            </a:r>
            <a:b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 sz="2000">
                <a:solidFill>
                  <a:schemeClr val="tx1">
                    <a:lumMod val="85000"/>
                    <a:lumOff val="15000"/>
                  </a:schemeClr>
                </a:solidFill>
                <a:latin typeface="Meiryo" panose="020B0604030504040204" pitchFamily="50" charset="-128"/>
                <a:ea typeface="Meiryo" panose="020B0604030504040204" pitchFamily="50" charset="-128"/>
                <a:cs typeface="Roboto"/>
                <a:sym typeface="Roboto"/>
              </a:rPr>
              <a:t>スタートアップで修行</a:t>
            </a:r>
            <a:endParaRPr b="1">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1600"/>
              </a:spcBef>
              <a:spcAft>
                <a:spcPts val="0"/>
              </a:spcAft>
              <a:buNone/>
            </a:pPr>
            <a: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 </a:t>
            </a: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特技</a:t>
            </a:r>
            <a: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r>
              <a:rPr lang="ja-JP" altLang="en-US" b="1">
                <a:solidFill>
                  <a:schemeClr val="tx1">
                    <a:lumMod val="85000"/>
                    <a:lumOff val="15000"/>
                  </a:schemeClr>
                </a:solidFill>
                <a:latin typeface="Meiryo" panose="020B0604030504040204" pitchFamily="50" charset="-128"/>
                <a:ea typeface="Meiryo" panose="020B0604030504040204" pitchFamily="50" charset="-128"/>
                <a:cs typeface="Roboto"/>
                <a:sym typeface="Roboto"/>
              </a:rPr>
              <a:t>嬉しいこと</a:t>
            </a:r>
            <a:br>
              <a:rPr lang="ja" b="1">
                <a:solidFill>
                  <a:schemeClr val="tx1">
                    <a:lumMod val="85000"/>
                    <a:lumOff val="15000"/>
                  </a:schemeClr>
                </a:solidFill>
                <a:latin typeface="Meiryo" panose="020B0604030504040204" pitchFamily="50" charset="-128"/>
                <a:ea typeface="Meiryo" panose="020B0604030504040204" pitchFamily="50" charset="-128"/>
                <a:cs typeface="Roboto"/>
                <a:sym typeface="Roboto"/>
              </a:rPr>
            </a:b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a:t>
            </a:r>
            <a:r>
              <a:rPr lang="ja-JP" altLang="en-US">
                <a:solidFill>
                  <a:schemeClr val="tx1">
                    <a:lumMod val="85000"/>
                    <a:lumOff val="15000"/>
                  </a:schemeClr>
                </a:solidFill>
                <a:latin typeface="Meiryo" panose="020B0604030504040204" pitchFamily="50" charset="-128"/>
                <a:ea typeface="Meiryo" panose="020B0604030504040204" pitchFamily="50" charset="-128"/>
                <a:cs typeface="Roboto"/>
                <a:sym typeface="Roboto"/>
              </a:rPr>
              <a:t>便利な新</a:t>
            </a: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技術を素早く理解して広めること</a:t>
            </a:r>
            <a:endParaRPr>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a:p>
            <a:pPr marL="0" lvl="0" indent="0" algn="l" rtl="0">
              <a:lnSpc>
                <a:spcPct val="115000"/>
              </a:lnSpc>
              <a:spcBef>
                <a:spcPts val="1600"/>
              </a:spcBef>
              <a:spcAft>
                <a:spcPts val="1600"/>
              </a:spcAft>
              <a:buNone/>
            </a:pPr>
            <a:r>
              <a:rPr lang="ja">
                <a:solidFill>
                  <a:schemeClr val="tx1">
                    <a:lumMod val="85000"/>
                    <a:lumOff val="15000"/>
                  </a:schemeClr>
                </a:solidFill>
                <a:latin typeface="Meiryo" panose="020B0604030504040204" pitchFamily="50" charset="-128"/>
                <a:ea typeface="Meiryo" panose="020B0604030504040204" pitchFamily="50" charset="-128"/>
                <a:cs typeface="Roboto"/>
                <a:sym typeface="Roboto"/>
              </a:rPr>
              <a:t>・チームや顧客の力になれること</a:t>
            </a:r>
            <a:endParaRPr b="1">
              <a:solidFill>
                <a:schemeClr val="tx1">
                  <a:lumMod val="85000"/>
                  <a:lumOff val="15000"/>
                </a:schemeClr>
              </a:solidFill>
              <a:latin typeface="Meiryo" panose="020B0604030504040204" pitchFamily="50" charset="-128"/>
              <a:ea typeface="Meiryo" panose="020B0604030504040204" pitchFamily="50" charset="-128"/>
              <a:cs typeface="Roboto"/>
              <a:sym typeface="Roboto"/>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69CD6B-D416-51BB-FCCF-FF9862D5DA0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8A9E240-1639-DBCD-3BE9-A716CAC7A0DB}"/>
              </a:ext>
            </a:extLst>
          </p:cNvPr>
          <p:cNvSpPr>
            <a:spLocks noGrp="1"/>
          </p:cNvSpPr>
          <p:nvPr>
            <p:ph type="title"/>
          </p:nvPr>
        </p:nvSpPr>
        <p:spPr/>
        <p:txBody>
          <a:bodyPr>
            <a:normAutofit fontScale="90000"/>
          </a:bodyPr>
          <a:lstStyle/>
          <a:p>
            <a:r>
              <a:rPr kumimoji="1" lang="ja-JP" altLang="en-US"/>
              <a:t>アクセスと動作の確認 </a:t>
            </a:r>
            <a:r>
              <a:rPr kumimoji="1" lang="en-US" altLang="ja-JP"/>
              <a:t>(2) (Optional)</a:t>
            </a:r>
            <a:endParaRPr kumimoji="1" lang="ja-JP" altLang="en-US"/>
          </a:p>
        </p:txBody>
      </p:sp>
      <p:sp>
        <p:nvSpPr>
          <p:cNvPr id="4" name="スライド番号プレースホルダー 3">
            <a:extLst>
              <a:ext uri="{FF2B5EF4-FFF2-40B4-BE49-F238E27FC236}">
                <a16:creationId xmlns:a16="http://schemas.microsoft.com/office/drawing/2014/main" id="{7EE75BFF-01E7-6088-1349-1C585A15C27A}"/>
              </a:ext>
            </a:extLst>
          </p:cNvPr>
          <p:cNvSpPr>
            <a:spLocks noGrp="1"/>
          </p:cNvSpPr>
          <p:nvPr>
            <p:ph type="sldNum" sz="quarter" idx="12"/>
          </p:nvPr>
        </p:nvSpPr>
        <p:spPr/>
        <p:txBody>
          <a:bodyPr/>
          <a:lstStyle/>
          <a:p>
            <a:fld id="{AB3DE384-0340-4646-8B85-A681728920EF}" type="slidenum">
              <a:rPr kumimoji="1" lang="ja-JP" altLang="en-US" smtClean="0"/>
              <a:pPr/>
              <a:t>20</a:t>
            </a:fld>
            <a:endParaRPr kumimoji="1" lang="ja-JP" altLang="en-US"/>
          </a:p>
        </p:txBody>
      </p:sp>
      <p:sp>
        <p:nvSpPr>
          <p:cNvPr id="5" name="テキスト プレースホルダー 4">
            <a:extLst>
              <a:ext uri="{FF2B5EF4-FFF2-40B4-BE49-F238E27FC236}">
                <a16:creationId xmlns:a16="http://schemas.microsoft.com/office/drawing/2014/main" id="{C29DE0E3-DA93-EC03-66AF-2009791B3C4B}"/>
              </a:ext>
            </a:extLst>
          </p:cNvPr>
          <p:cNvSpPr>
            <a:spLocks noGrp="1"/>
          </p:cNvSpPr>
          <p:nvPr>
            <p:ph type="body" sz="quarter" idx="13"/>
          </p:nvPr>
        </p:nvSpPr>
        <p:spPr/>
        <p:txBody>
          <a:bodyPr/>
          <a:lstStyle/>
          <a:p>
            <a:r>
              <a:rPr kumimoji="1" lang="ja-JP" altLang="en-US"/>
              <a:t>デプロイが完了したら、</a:t>
            </a:r>
            <a:r>
              <a:rPr kumimoji="1" lang="en-US" altLang="ja-JP"/>
              <a:t>Functions</a:t>
            </a:r>
            <a:r>
              <a:rPr kumimoji="1" lang="ja-JP" altLang="en-US"/>
              <a:t>が実際に動作しているか確認します。</a:t>
            </a:r>
            <a:br>
              <a:rPr kumimoji="1" lang="en-US" altLang="ja-JP"/>
            </a:br>
            <a:r>
              <a:rPr kumimoji="1" lang="en-US" altLang="ja-JP"/>
              <a:t>(</a:t>
            </a:r>
            <a:r>
              <a:rPr kumimoji="1" lang="ja-JP" altLang="en-US"/>
              <a:t>本ページの内容は若干リクエストが複雑なため、ご参考いただくのみで構いません）</a:t>
            </a:r>
          </a:p>
        </p:txBody>
      </p:sp>
      <p:sp>
        <p:nvSpPr>
          <p:cNvPr id="6" name="テキスト ボックス 5">
            <a:extLst>
              <a:ext uri="{FF2B5EF4-FFF2-40B4-BE49-F238E27FC236}">
                <a16:creationId xmlns:a16="http://schemas.microsoft.com/office/drawing/2014/main" id="{07839E8E-8F9B-9C39-30DD-4EF05F33F742}"/>
              </a:ext>
            </a:extLst>
          </p:cNvPr>
          <p:cNvSpPr txBox="1"/>
          <p:nvPr/>
        </p:nvSpPr>
        <p:spPr>
          <a:xfrm>
            <a:off x="395678" y="1574740"/>
            <a:ext cx="4688632" cy="307777"/>
          </a:xfrm>
          <a:prstGeom prst="rect">
            <a:avLst/>
          </a:prstGeom>
          <a:noFill/>
        </p:spPr>
        <p:txBody>
          <a:bodyPr wrap="square" lIns="0" tIns="0" rIns="0" bIns="0" rtlCol="0">
            <a:spAutoFit/>
          </a:bodyPr>
          <a:lstStyle/>
          <a:p>
            <a:pPr algn="l"/>
            <a:r>
              <a:rPr kumimoji="1" lang="en-US" altLang="ja-JP" sz="2000"/>
              <a:t>3. call/tools</a:t>
            </a:r>
            <a:r>
              <a:rPr kumimoji="1" lang="ja-JP" altLang="en-US" sz="2000"/>
              <a:t>リクエストの準備</a:t>
            </a:r>
            <a:endParaRPr kumimoji="1" lang="ja-JP" altLang="en-US" sz="2000" err="1"/>
          </a:p>
        </p:txBody>
      </p:sp>
      <p:cxnSp>
        <p:nvCxnSpPr>
          <p:cNvPr id="12" name="直線コネクタ 11">
            <a:extLst>
              <a:ext uri="{FF2B5EF4-FFF2-40B4-BE49-F238E27FC236}">
                <a16:creationId xmlns:a16="http://schemas.microsoft.com/office/drawing/2014/main" id="{1ACFABD9-1493-BA8F-5B49-BD182D172445}"/>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233FDBF4-7E16-90B1-24C4-D7A0CE274D9F}"/>
              </a:ext>
            </a:extLst>
          </p:cNvPr>
          <p:cNvSpPr txBox="1"/>
          <p:nvPr/>
        </p:nvSpPr>
        <p:spPr>
          <a:xfrm>
            <a:off x="6008043" y="1428516"/>
            <a:ext cx="4688632" cy="307777"/>
          </a:xfrm>
          <a:prstGeom prst="rect">
            <a:avLst/>
          </a:prstGeom>
          <a:noFill/>
        </p:spPr>
        <p:txBody>
          <a:bodyPr wrap="square" lIns="0" tIns="0" rIns="0" bIns="0" rtlCol="0">
            <a:spAutoFit/>
          </a:bodyPr>
          <a:lstStyle/>
          <a:p>
            <a:pPr algn="l"/>
            <a:r>
              <a:rPr kumimoji="1" lang="en-US" altLang="ja-JP" sz="2000"/>
              <a:t>2. curl</a:t>
            </a:r>
            <a:r>
              <a:rPr kumimoji="1" lang="ja-JP" altLang="en-US" sz="2000"/>
              <a:t>によるツール呼び出し確認</a:t>
            </a:r>
            <a:endParaRPr kumimoji="1" lang="ja-JP" altLang="en-US" sz="2000" err="1"/>
          </a:p>
        </p:txBody>
      </p:sp>
      <p:sp>
        <p:nvSpPr>
          <p:cNvPr id="27" name="テキスト ボックス 26">
            <a:extLst>
              <a:ext uri="{FF2B5EF4-FFF2-40B4-BE49-F238E27FC236}">
                <a16:creationId xmlns:a16="http://schemas.microsoft.com/office/drawing/2014/main" id="{82DC9413-C4B2-6197-6897-F95B66FC66EA}"/>
              </a:ext>
            </a:extLst>
          </p:cNvPr>
          <p:cNvSpPr txBox="1"/>
          <p:nvPr/>
        </p:nvSpPr>
        <p:spPr>
          <a:xfrm>
            <a:off x="5940754" y="1765677"/>
            <a:ext cx="5339953" cy="1938992"/>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curl -i -X POST \</a:t>
            </a:r>
          </a:p>
          <a:p>
            <a:r>
              <a:rPr kumimoji="1" lang="en-US" altLang="ja-JP" sz="1400">
                <a:solidFill>
                  <a:schemeClr val="bg1"/>
                </a:solidFill>
                <a:latin typeface="Consolas" panose="020B0609020204030204" pitchFamily="49" charset="0"/>
              </a:rPr>
              <a:t>  -H "Content-Type: application/json" \</a:t>
            </a:r>
          </a:p>
          <a:p>
            <a:r>
              <a:rPr kumimoji="1" lang="en-US" altLang="ja-JP" sz="1400">
                <a:solidFill>
                  <a:schemeClr val="bg1"/>
                </a:solidFill>
                <a:latin typeface="Consolas" panose="020B0609020204030204" pitchFamily="49" charset="0"/>
              </a:rPr>
              <a:t>  -H "x-functions-key: xxxx&lt;</a:t>
            </a:r>
            <a:r>
              <a:rPr kumimoji="1" lang="ja-JP" altLang="en-US" sz="1400">
                <a:solidFill>
                  <a:schemeClr val="bg1"/>
                </a:solidFill>
                <a:latin typeface="Consolas" panose="020B0609020204030204" pitchFamily="49" charset="0"/>
              </a:rPr>
              <a:t>関数キー</a:t>
            </a:r>
            <a:r>
              <a:rPr kumimoji="1" lang="en-US" altLang="ja-JP" sz="1400">
                <a:solidFill>
                  <a:schemeClr val="bg1"/>
                </a:solidFill>
                <a:latin typeface="Consolas" panose="020B0609020204030204" pitchFamily="49" charset="0"/>
              </a:rPr>
              <a:t>&gt;xxxx" \</a:t>
            </a:r>
          </a:p>
          <a:p>
            <a:r>
              <a:rPr kumimoji="1" lang="en-US" altLang="ja-JP" sz="1400">
                <a:solidFill>
                  <a:schemeClr val="bg1"/>
                </a:solidFill>
                <a:latin typeface="Consolas" panose="020B0609020204030204" pitchFamily="49" charset="0"/>
              </a:rPr>
              <a:t>  -d @sample-hello-mcp.json "https://func-api-ztcvz3gshwtzo.azurewebsites.net/runtime/webhooks/mcp/</a:t>
            </a:r>
            <a:r>
              <a:rPr kumimoji="1" lang="en-US" altLang="ja-JP" sz="1400">
                <a:solidFill>
                  <a:srgbClr val="9BF00B"/>
                </a:solidFill>
                <a:latin typeface="Consolas" panose="020B0609020204030204" pitchFamily="49" charset="0"/>
              </a:rPr>
              <a:t>message?azmcpcs=E5ayuN3DyXtWrQ6oXkN2qmxkE4y9o-ArfYnXcp1KK2Oqrb_oHuQE37UZi9p5JLAl8iM5pGDnhALY5xTAd4mEeDHkBcul7axmg1c_HluVlMvap1TBDn1hicdqy4vS&amp;code=UpGi_q-R-Kuk-aZryYg-49s68vwT8F3gw6oqP24S-qzoAzFu4uxMRQ==</a:t>
            </a:r>
            <a:r>
              <a:rPr kumimoji="1" lang="en-US" altLang="ja-JP" sz="1400">
                <a:solidFill>
                  <a:schemeClr val="bg1"/>
                </a:solidFill>
                <a:latin typeface="Consolas" panose="020B0609020204030204" pitchFamily="49" charset="0"/>
              </a:rPr>
              <a:t>"</a:t>
            </a:r>
          </a:p>
        </p:txBody>
      </p:sp>
      <p:sp>
        <p:nvSpPr>
          <p:cNvPr id="14" name="テキスト ボックス 13">
            <a:extLst>
              <a:ext uri="{FF2B5EF4-FFF2-40B4-BE49-F238E27FC236}">
                <a16:creationId xmlns:a16="http://schemas.microsoft.com/office/drawing/2014/main" id="{BAD12E11-9E11-6618-112B-E0346BE2E407}"/>
              </a:ext>
            </a:extLst>
          </p:cNvPr>
          <p:cNvSpPr txBox="1"/>
          <p:nvPr/>
        </p:nvSpPr>
        <p:spPr>
          <a:xfrm>
            <a:off x="5892282" y="5149878"/>
            <a:ext cx="5425750" cy="615553"/>
          </a:xfrm>
          <a:prstGeom prst="rect">
            <a:avLst/>
          </a:prstGeom>
          <a:noFill/>
        </p:spPr>
        <p:txBody>
          <a:bodyPr wrap="square" lIns="0" tIns="0" rIns="0" bIns="0" rtlCol="0">
            <a:spAutoFit/>
          </a:bodyPr>
          <a:lstStyle/>
          <a:p>
            <a:pPr algn="l"/>
            <a:r>
              <a:rPr kumimoji="1" lang="en-US" altLang="ja-JP" sz="2000" b="1"/>
              <a:t>SSE</a:t>
            </a:r>
            <a:r>
              <a:rPr kumimoji="1" lang="ja-JP" altLang="en-US" sz="2000" b="1"/>
              <a:t>の側で</a:t>
            </a:r>
            <a:r>
              <a:rPr kumimoji="1" lang="ja-JP" altLang="en-US" sz="2000"/>
              <a:t>以下のようなレスポンスが返ってきます</a:t>
            </a:r>
            <a:endParaRPr kumimoji="1" lang="ja-JP" altLang="en-US" sz="2000" err="1"/>
          </a:p>
        </p:txBody>
      </p:sp>
      <p:sp>
        <p:nvSpPr>
          <p:cNvPr id="15" name="テキスト ボックス 14">
            <a:extLst>
              <a:ext uri="{FF2B5EF4-FFF2-40B4-BE49-F238E27FC236}">
                <a16:creationId xmlns:a16="http://schemas.microsoft.com/office/drawing/2014/main" id="{CC9B9BD2-78C4-1FD7-0DB5-64EC14881F2D}"/>
              </a:ext>
            </a:extLst>
          </p:cNvPr>
          <p:cNvSpPr txBox="1"/>
          <p:nvPr/>
        </p:nvSpPr>
        <p:spPr>
          <a:xfrm>
            <a:off x="5940754" y="3949497"/>
            <a:ext cx="5339953" cy="1015663"/>
          </a:xfrm>
          <a:prstGeom prst="rect">
            <a:avLst/>
          </a:prstGeom>
          <a:solidFill>
            <a:schemeClr val="tx1"/>
          </a:solidFill>
        </p:spPr>
        <p:txBody>
          <a:bodyPr wrap="square" lIns="0" tIns="0" rIns="0" bIns="0" rtlCol="0">
            <a:spAutoFit/>
          </a:bodyPr>
          <a:lstStyle/>
          <a:p>
            <a:r>
              <a:rPr kumimoji="1" lang="en-US" altLang="ja-JP" sz="1100">
                <a:solidFill>
                  <a:schemeClr val="bg1"/>
                </a:solidFill>
                <a:latin typeface="Consolas" panose="020B0609020204030204" pitchFamily="49" charset="0"/>
              </a:rPr>
              <a:t>HTTP/1.1 202 Accepted</a:t>
            </a:r>
          </a:p>
          <a:p>
            <a:r>
              <a:rPr kumimoji="1" lang="en-US" altLang="ja-JP" sz="1100">
                <a:solidFill>
                  <a:schemeClr val="bg1"/>
                </a:solidFill>
                <a:latin typeface="Consolas" panose="020B0609020204030204" pitchFamily="49" charset="0"/>
              </a:rPr>
              <a:t>Date: Thu, 03 Jul 2025 02:09:37 GMT</a:t>
            </a:r>
          </a:p>
          <a:p>
            <a:r>
              <a:rPr kumimoji="1" lang="en-US" altLang="ja-JP" sz="1100">
                <a:solidFill>
                  <a:schemeClr val="bg1"/>
                </a:solidFill>
                <a:latin typeface="Consolas" panose="020B0609020204030204" pitchFamily="49" charset="0"/>
              </a:rPr>
              <a:t>Server: Kestrel</a:t>
            </a:r>
          </a:p>
          <a:p>
            <a:r>
              <a:rPr kumimoji="1" lang="en-US" altLang="ja-JP" sz="1100">
                <a:solidFill>
                  <a:schemeClr val="bg1"/>
                </a:solidFill>
                <a:latin typeface="Consolas" panose="020B0609020204030204" pitchFamily="49" charset="0"/>
              </a:rPr>
              <a:t>Transfer-Encoding: chunked</a:t>
            </a:r>
          </a:p>
          <a:p>
            <a:endParaRPr kumimoji="1" lang="en-US" altLang="ja-JP" sz="1100">
              <a:solidFill>
                <a:schemeClr val="bg1"/>
              </a:solidFill>
              <a:latin typeface="Consolas" panose="020B0609020204030204" pitchFamily="49" charset="0"/>
            </a:endParaRPr>
          </a:p>
          <a:p>
            <a:r>
              <a:rPr kumimoji="1" lang="en-US" altLang="ja-JP" sz="1100">
                <a:solidFill>
                  <a:schemeClr val="bg1"/>
                </a:solidFill>
                <a:latin typeface="Consolas" panose="020B0609020204030204" pitchFamily="49" charset="0"/>
              </a:rPr>
              <a:t>Accepted(3.12.7)</a:t>
            </a:r>
          </a:p>
        </p:txBody>
      </p:sp>
      <p:sp>
        <p:nvSpPr>
          <p:cNvPr id="17" name="Rectangle 3">
            <a:extLst>
              <a:ext uri="{FF2B5EF4-FFF2-40B4-BE49-F238E27FC236}">
                <a16:creationId xmlns:a16="http://schemas.microsoft.com/office/drawing/2014/main" id="{83B06107-5AC1-FFD6-8EBF-BF6879DA9DDB}"/>
              </a:ext>
            </a:extLst>
          </p:cNvPr>
          <p:cNvSpPr>
            <a:spLocks noChangeArrowheads="1"/>
          </p:cNvSpPr>
          <p:nvPr/>
        </p:nvSpPr>
        <p:spPr bwMode="auto">
          <a:xfrm>
            <a:off x="0" y="0"/>
            <a:ext cx="12192000" cy="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t" latinLnBrk="0" hangingPunct="0">
              <a:lnSpc>
                <a:spcPct val="100000"/>
              </a:lnSpc>
              <a:spcBef>
                <a:spcPct val="0"/>
              </a:spcBef>
              <a:spcAft>
                <a:spcPct val="0"/>
              </a:spcAft>
              <a:buClrTx/>
              <a:buSzTx/>
              <a:buFontTx/>
              <a:buNone/>
              <a:tabLst/>
            </a:pPr>
            <a:br>
              <a:rPr kumimoji="0" lang="ja-JP" altLang="ja-JP" sz="900" b="0" i="0" u="none" strike="noStrike" cap="none" normalizeH="0" baseline="0">
                <a:ln>
                  <a:noFill/>
                </a:ln>
                <a:solidFill>
                  <a:srgbClr val="292827"/>
                </a:solidFill>
                <a:effectLst/>
                <a:latin typeface="Segoe UI" panose="020B0502040204020203" pitchFamily="34" charset="0"/>
                <a:cs typeface="Segoe UI" panose="020B0502040204020203" pitchFamily="34" charset="0"/>
              </a:rPr>
            </a:br>
            <a:endParaRPr kumimoji="0" lang="ja-JP" altLang="ja-JP" sz="1800" b="0" i="0" u="none" strike="noStrike" cap="none" normalizeH="0" baseline="0">
              <a:ln>
                <a:noFill/>
              </a:ln>
              <a:solidFill>
                <a:schemeClr val="tx1"/>
              </a:solidFill>
              <a:effectLst/>
              <a:latin typeface="Arial" panose="020B0604020202020204" pitchFamily="34" charset="0"/>
            </a:endParaRPr>
          </a:p>
        </p:txBody>
      </p:sp>
      <p:sp>
        <p:nvSpPr>
          <p:cNvPr id="21" name="テキスト ボックス 20">
            <a:extLst>
              <a:ext uri="{FF2B5EF4-FFF2-40B4-BE49-F238E27FC236}">
                <a16:creationId xmlns:a16="http://schemas.microsoft.com/office/drawing/2014/main" id="{B3D91E9D-1BE6-6697-E995-4730BB1D2A80}"/>
              </a:ext>
            </a:extLst>
          </p:cNvPr>
          <p:cNvSpPr txBox="1"/>
          <p:nvPr/>
        </p:nvSpPr>
        <p:spPr>
          <a:xfrm>
            <a:off x="517848" y="2658453"/>
            <a:ext cx="4632648" cy="2078454"/>
          </a:xfrm>
          <a:prstGeom prst="rect">
            <a:avLst/>
          </a:prstGeom>
          <a:solidFill>
            <a:schemeClr val="tx1"/>
          </a:solidFill>
        </p:spPr>
        <p:txBody>
          <a:bodyPr wrap="square">
            <a:spAutoFit/>
          </a:bodyPr>
          <a:lstStyle/>
          <a:p>
            <a:pPr>
              <a:lnSpc>
                <a:spcPts val="1425"/>
              </a:lnSpc>
              <a:buNone/>
            </a:pP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"jsonrpc"</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"2.0"</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"id"</a:t>
            </a:r>
            <a:r>
              <a:rPr lang="en-US" altLang="ja-JP" sz="1200" b="0">
                <a:solidFill>
                  <a:srgbClr val="CCCAC2"/>
                </a:solidFill>
                <a:effectLst/>
                <a:latin typeface="Hack" panose="020B0609030202020204" pitchFamily="49" charset="0"/>
              </a:rPr>
              <a:t>: </a:t>
            </a:r>
            <a:r>
              <a:rPr lang="en-US" altLang="ja-JP" sz="1200" b="0">
                <a:solidFill>
                  <a:srgbClr val="DFBFFF"/>
                </a:solidFill>
                <a:effectLst/>
                <a:latin typeface="Hack" panose="020B0609030202020204" pitchFamily="49" charset="0"/>
              </a:rPr>
              <a:t>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"method"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"tools/call"</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"params"</a:t>
            </a: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"name"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"hello_mcp"</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"arguments"</a:t>
            </a: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"context"</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"foo var"</a:t>
            </a:r>
            <a:endParaRPr lang="en-US" altLang="ja-JP" sz="1200" b="0">
              <a:solidFill>
                <a:srgbClr val="CCCAC2"/>
              </a:solidFill>
              <a:effectLst/>
              <a:latin typeface="Hack" panose="020B0609030202020204" pitchFamily="49" charset="0"/>
            </a:endParaRP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a:t>
            </a:r>
          </a:p>
        </p:txBody>
      </p:sp>
      <p:sp>
        <p:nvSpPr>
          <p:cNvPr id="22" name="テキスト ボックス 21">
            <a:extLst>
              <a:ext uri="{FF2B5EF4-FFF2-40B4-BE49-F238E27FC236}">
                <a16:creationId xmlns:a16="http://schemas.microsoft.com/office/drawing/2014/main" id="{364A1BC7-76CA-29A8-C687-E371EDE869E1}"/>
              </a:ext>
            </a:extLst>
          </p:cNvPr>
          <p:cNvSpPr txBox="1"/>
          <p:nvPr/>
        </p:nvSpPr>
        <p:spPr>
          <a:xfrm>
            <a:off x="517848" y="2160037"/>
            <a:ext cx="4893907" cy="307777"/>
          </a:xfrm>
          <a:prstGeom prst="rect">
            <a:avLst/>
          </a:prstGeom>
          <a:noFill/>
        </p:spPr>
        <p:txBody>
          <a:bodyPr wrap="square" lIns="0" tIns="0" rIns="0" bIns="0" rtlCol="0">
            <a:spAutoFit/>
          </a:bodyPr>
          <a:lstStyle/>
          <a:p>
            <a:pPr algn="l"/>
            <a:r>
              <a:rPr kumimoji="1" lang="ja-JP" altLang="en-US" sz="2000"/>
              <a:t>下記を</a:t>
            </a:r>
            <a:r>
              <a:rPr kumimoji="1" lang="en-US" altLang="ja-JP" sz="2000"/>
              <a:t>sample-hello-mcp.json</a:t>
            </a:r>
            <a:r>
              <a:rPr kumimoji="1" lang="ja-JP" altLang="en-US" sz="2000"/>
              <a:t>として保存</a:t>
            </a:r>
            <a:endParaRPr kumimoji="1" lang="ja-JP" altLang="en-US" sz="2000" err="1"/>
          </a:p>
        </p:txBody>
      </p:sp>
      <p:sp>
        <p:nvSpPr>
          <p:cNvPr id="24" name="テキスト ボックス 23">
            <a:extLst>
              <a:ext uri="{FF2B5EF4-FFF2-40B4-BE49-F238E27FC236}">
                <a16:creationId xmlns:a16="http://schemas.microsoft.com/office/drawing/2014/main" id="{DF923FCC-6619-0DC5-C090-DB248E290E9A}"/>
              </a:ext>
            </a:extLst>
          </p:cNvPr>
          <p:cNvSpPr txBox="1"/>
          <p:nvPr/>
        </p:nvSpPr>
        <p:spPr>
          <a:xfrm>
            <a:off x="5940754" y="5830672"/>
            <a:ext cx="5339953" cy="861774"/>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data: {"result":{"content":[{"type":"text","text":"Hello I am MCPTool!"}],"isError":false},"id":1,"jsonrpc":"2.0"}</a:t>
            </a:r>
          </a:p>
        </p:txBody>
      </p:sp>
    </p:spTree>
    <p:extLst>
      <p:ext uri="{BB962C8B-B14F-4D97-AF65-F5344CB8AC3E}">
        <p14:creationId xmlns:p14="http://schemas.microsoft.com/office/powerpoint/2010/main" val="14152781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FE8797-4BFB-07B9-6B6D-6AC01FB2B932}"/>
              </a:ext>
            </a:extLst>
          </p:cNvPr>
          <p:cNvSpPr>
            <a:spLocks noGrp="1"/>
          </p:cNvSpPr>
          <p:nvPr>
            <p:ph type="title"/>
          </p:nvPr>
        </p:nvSpPr>
        <p:spPr/>
        <p:txBody>
          <a:bodyPr>
            <a:normAutofit fontScale="90000"/>
          </a:bodyPr>
          <a:lstStyle/>
          <a:p>
            <a:r>
              <a:rPr kumimoji="1" lang="en-US" altLang="ja-JP"/>
              <a:t>MCP</a:t>
            </a:r>
            <a:r>
              <a:rPr kumimoji="1" lang="ja-JP" altLang="en-US"/>
              <a:t>の通信方式</a:t>
            </a:r>
            <a:r>
              <a:rPr kumimoji="1" lang="en-US" altLang="ja-JP"/>
              <a:t>2</a:t>
            </a:r>
            <a:r>
              <a:rPr kumimoji="1" lang="ja-JP" altLang="en-US"/>
              <a:t>（旧方式</a:t>
            </a:r>
            <a:r>
              <a:rPr kumimoji="1" lang="en-US" altLang="ja-JP"/>
              <a:t>: SSE</a:t>
            </a:r>
            <a:r>
              <a:rPr kumimoji="1" lang="ja-JP" altLang="en-US"/>
              <a:t>）</a:t>
            </a:r>
          </a:p>
        </p:txBody>
      </p:sp>
      <p:sp>
        <p:nvSpPr>
          <p:cNvPr id="4" name="スライド番号プレースホルダー 3">
            <a:extLst>
              <a:ext uri="{FF2B5EF4-FFF2-40B4-BE49-F238E27FC236}">
                <a16:creationId xmlns:a16="http://schemas.microsoft.com/office/drawing/2014/main" id="{3CEB5A17-9743-4DD2-C750-68C0F9C96F90}"/>
              </a:ext>
            </a:extLst>
          </p:cNvPr>
          <p:cNvSpPr>
            <a:spLocks noGrp="1"/>
          </p:cNvSpPr>
          <p:nvPr>
            <p:ph type="sldNum" sz="quarter" idx="12"/>
          </p:nvPr>
        </p:nvSpPr>
        <p:spPr/>
        <p:txBody>
          <a:bodyPr/>
          <a:lstStyle/>
          <a:p>
            <a:fld id="{AB3DE384-0340-4646-8B85-A681728920EF}" type="slidenum">
              <a:rPr kumimoji="1" lang="ja-JP" altLang="en-US" smtClean="0"/>
              <a:pPr/>
              <a:t>21</a:t>
            </a:fld>
            <a:endParaRPr kumimoji="1" lang="ja-JP" altLang="en-US"/>
          </a:p>
        </p:txBody>
      </p:sp>
      <p:sp>
        <p:nvSpPr>
          <p:cNvPr id="5" name="テキスト プレースホルダー 4">
            <a:extLst>
              <a:ext uri="{FF2B5EF4-FFF2-40B4-BE49-F238E27FC236}">
                <a16:creationId xmlns:a16="http://schemas.microsoft.com/office/drawing/2014/main" id="{85E4B4EF-7EEF-AD26-86AA-ED2441B52A29}"/>
              </a:ext>
            </a:extLst>
          </p:cNvPr>
          <p:cNvSpPr>
            <a:spLocks noGrp="1"/>
          </p:cNvSpPr>
          <p:nvPr>
            <p:ph type="body" sz="quarter" idx="13"/>
          </p:nvPr>
        </p:nvSpPr>
        <p:spPr/>
        <p:txBody>
          <a:bodyPr/>
          <a:lstStyle/>
          <a:p>
            <a:r>
              <a:rPr kumimoji="1" lang="en-US" altLang="ja-JP"/>
              <a:t>2024-11-05</a:t>
            </a:r>
            <a:r>
              <a:rPr kumimoji="1" lang="ja-JP" altLang="en-US"/>
              <a:t>の仕様ではリモートの</a:t>
            </a:r>
            <a:r>
              <a:rPr kumimoji="1" lang="en-US" altLang="ja-JP"/>
              <a:t>MCP</a:t>
            </a:r>
            <a:r>
              <a:rPr kumimoji="1" lang="ja-JP" altLang="en-US"/>
              <a:t>との通信方式として</a:t>
            </a:r>
            <a:r>
              <a:rPr kumimoji="1" lang="en-US" altLang="ja-JP"/>
              <a:t>HTTP(S) + SSE(Server Side Event)</a:t>
            </a:r>
            <a:r>
              <a:rPr kumimoji="1" lang="ja-JP" altLang="en-US"/>
              <a:t>を用いるよう定義されていました。</a:t>
            </a:r>
            <a:br>
              <a:rPr kumimoji="1" lang="en-US" altLang="ja-JP"/>
            </a:br>
            <a:r>
              <a:rPr kumimoji="1" lang="en-US" altLang="ja-JP"/>
              <a:t>2025/5</a:t>
            </a:r>
            <a:r>
              <a:rPr kumimoji="1" lang="ja-JP" altLang="en-US"/>
              <a:t>現在ではまだこの方式によるサーバー・クライアント方式を採用している</a:t>
            </a:r>
            <a:r>
              <a:rPr kumimoji="1" lang="en-US" altLang="ja-JP"/>
              <a:t>SDK</a:t>
            </a:r>
            <a:r>
              <a:rPr kumimoji="1" lang="ja-JP" altLang="en-US"/>
              <a:t>やサービスも存在しています</a:t>
            </a:r>
          </a:p>
        </p:txBody>
      </p:sp>
      <p:pic>
        <p:nvPicPr>
          <p:cNvPr id="18" name="図 17" descr="グラフィカル ユーザー インターフェイス, アプリケーション&#10;&#10;AI 生成コンテンツは誤りを含む可能性があります。">
            <a:extLst>
              <a:ext uri="{FF2B5EF4-FFF2-40B4-BE49-F238E27FC236}">
                <a16:creationId xmlns:a16="http://schemas.microsoft.com/office/drawing/2014/main" id="{165CBBBD-201D-8CED-41AC-7CF36EEDC45F}"/>
              </a:ext>
            </a:extLst>
          </p:cNvPr>
          <p:cNvPicPr>
            <a:picLocks noChangeAspect="1"/>
          </p:cNvPicPr>
          <p:nvPr/>
        </p:nvPicPr>
        <p:blipFill>
          <a:blip r:embed="rId2">
            <a:extLst>
              <a:ext uri="{28A0092B-C50C-407E-A947-70E740481C1C}">
                <a14:useLocalDpi xmlns:a14="http://schemas.microsoft.com/office/drawing/2010/main" val="0"/>
              </a:ext>
            </a:extLst>
          </a:blip>
          <a:srcRect l="18686" r="18916" b="265"/>
          <a:stretch>
            <a:fillRect/>
          </a:stretch>
        </p:blipFill>
        <p:spPr>
          <a:xfrm>
            <a:off x="3164404" y="1358315"/>
            <a:ext cx="5161291" cy="5449128"/>
          </a:xfrm>
          <a:prstGeom prst="rect">
            <a:avLst/>
          </a:prstGeom>
        </p:spPr>
      </p:pic>
      <p:sp>
        <p:nvSpPr>
          <p:cNvPr id="19" name="四角形: 角を丸くする 18">
            <a:extLst>
              <a:ext uri="{FF2B5EF4-FFF2-40B4-BE49-F238E27FC236}">
                <a16:creationId xmlns:a16="http://schemas.microsoft.com/office/drawing/2014/main" id="{D720D5B2-3016-4CC1-211E-30D3F6F0756E}"/>
              </a:ext>
            </a:extLst>
          </p:cNvPr>
          <p:cNvSpPr/>
          <p:nvPr/>
        </p:nvSpPr>
        <p:spPr bwMode="auto">
          <a:xfrm>
            <a:off x="3377347" y="3074176"/>
            <a:ext cx="4757271" cy="847775"/>
          </a:xfrm>
          <a:prstGeom prst="roundRect">
            <a:avLst/>
          </a:prstGeom>
          <a:noFill/>
          <a:ln>
            <a:solidFill>
              <a:srgbClr val="FF000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0" name="四角形: 角を丸くする 19">
            <a:extLst>
              <a:ext uri="{FF2B5EF4-FFF2-40B4-BE49-F238E27FC236}">
                <a16:creationId xmlns:a16="http://schemas.microsoft.com/office/drawing/2014/main" id="{9490EC46-2A0C-1976-C7D7-B0EB433E86CA}"/>
              </a:ext>
            </a:extLst>
          </p:cNvPr>
          <p:cNvSpPr/>
          <p:nvPr/>
        </p:nvSpPr>
        <p:spPr bwMode="auto">
          <a:xfrm>
            <a:off x="3366413" y="3959753"/>
            <a:ext cx="4757271" cy="847775"/>
          </a:xfrm>
          <a:prstGeom prst="roundRect">
            <a:avLst/>
          </a:prstGeom>
          <a:noFill/>
          <a:ln>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1" name="四角形: 角を丸くする 20">
            <a:extLst>
              <a:ext uri="{FF2B5EF4-FFF2-40B4-BE49-F238E27FC236}">
                <a16:creationId xmlns:a16="http://schemas.microsoft.com/office/drawing/2014/main" id="{D75F83C0-815A-F97A-D35E-F82A467152B5}"/>
              </a:ext>
            </a:extLst>
          </p:cNvPr>
          <p:cNvSpPr/>
          <p:nvPr/>
        </p:nvSpPr>
        <p:spPr bwMode="auto">
          <a:xfrm>
            <a:off x="3377346" y="4844419"/>
            <a:ext cx="4757271" cy="847775"/>
          </a:xfrm>
          <a:prstGeom prst="roundRect">
            <a:avLst/>
          </a:prstGeom>
          <a:noFill/>
          <a:ln>
            <a:solidFill>
              <a:srgbClr val="107C1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2" name="四角形: 角を丸くする 21">
            <a:extLst>
              <a:ext uri="{FF2B5EF4-FFF2-40B4-BE49-F238E27FC236}">
                <a16:creationId xmlns:a16="http://schemas.microsoft.com/office/drawing/2014/main" id="{3DB4A8C4-FE94-53A2-E6CD-06EA92616586}"/>
              </a:ext>
            </a:extLst>
          </p:cNvPr>
          <p:cNvSpPr/>
          <p:nvPr/>
        </p:nvSpPr>
        <p:spPr bwMode="auto">
          <a:xfrm>
            <a:off x="4825979" y="1877284"/>
            <a:ext cx="3297706" cy="1178964"/>
          </a:xfrm>
          <a:prstGeom prst="roundRect">
            <a:avLst/>
          </a:prstGeom>
          <a:noFill/>
          <a:ln>
            <a:solidFill>
              <a:srgbClr val="FF9349"/>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3" name="テキスト ボックス 22">
            <a:extLst>
              <a:ext uri="{FF2B5EF4-FFF2-40B4-BE49-F238E27FC236}">
                <a16:creationId xmlns:a16="http://schemas.microsoft.com/office/drawing/2014/main" id="{9BE454D4-1C54-1B9B-B999-8488AFC0A8A5}"/>
              </a:ext>
            </a:extLst>
          </p:cNvPr>
          <p:cNvSpPr txBox="1"/>
          <p:nvPr/>
        </p:nvSpPr>
        <p:spPr>
          <a:xfrm>
            <a:off x="8202155" y="2118225"/>
            <a:ext cx="2205318" cy="646331"/>
          </a:xfrm>
          <a:prstGeom prst="rect">
            <a:avLst/>
          </a:prstGeom>
          <a:noFill/>
        </p:spPr>
        <p:txBody>
          <a:bodyPr wrap="square" lIns="0" tIns="0" rIns="0" bIns="0" rtlCol="0">
            <a:spAutoFit/>
          </a:bodyPr>
          <a:lstStyle/>
          <a:p>
            <a:pPr algn="l"/>
            <a:r>
              <a:rPr kumimoji="1" lang="ja-JP" altLang="en-US" sz="1400">
                <a:solidFill>
                  <a:srgbClr val="D83B01"/>
                </a:solidFill>
              </a:rPr>
              <a:t>まず</a:t>
            </a:r>
            <a:r>
              <a:rPr kumimoji="1" lang="en-US" altLang="ja-JP" sz="1400">
                <a:solidFill>
                  <a:srgbClr val="D83B01"/>
                </a:solidFill>
              </a:rPr>
              <a:t>SSE</a:t>
            </a:r>
            <a:r>
              <a:rPr kumimoji="1" lang="ja-JP" altLang="en-US" sz="1400">
                <a:solidFill>
                  <a:srgbClr val="D83B01"/>
                </a:solidFill>
              </a:rPr>
              <a:t>接続を開く</a:t>
            </a:r>
            <a:br>
              <a:rPr kumimoji="1" lang="en-US" altLang="ja-JP" sz="1400">
                <a:solidFill>
                  <a:srgbClr val="D83B01"/>
                </a:solidFill>
              </a:rPr>
            </a:br>
            <a:r>
              <a:rPr kumimoji="1" lang="ja-JP" altLang="en-US" sz="1400">
                <a:solidFill>
                  <a:srgbClr val="D83B01"/>
                </a:solidFill>
              </a:rPr>
              <a:t>→以降のレスポンスはすべてのこのセッションで行う</a:t>
            </a:r>
            <a:endParaRPr kumimoji="1" lang="ja-JP" altLang="en-US" sz="1400" err="1">
              <a:solidFill>
                <a:srgbClr val="D83B01"/>
              </a:solidFill>
            </a:endParaRPr>
          </a:p>
        </p:txBody>
      </p:sp>
      <p:sp>
        <p:nvSpPr>
          <p:cNvPr id="24" name="テキスト ボックス 23">
            <a:extLst>
              <a:ext uri="{FF2B5EF4-FFF2-40B4-BE49-F238E27FC236}">
                <a16:creationId xmlns:a16="http://schemas.microsoft.com/office/drawing/2014/main" id="{F21134E3-B887-EA5E-1594-27A4662792A9}"/>
              </a:ext>
            </a:extLst>
          </p:cNvPr>
          <p:cNvSpPr txBox="1"/>
          <p:nvPr/>
        </p:nvSpPr>
        <p:spPr>
          <a:xfrm>
            <a:off x="8202155" y="3343387"/>
            <a:ext cx="2205318" cy="215444"/>
          </a:xfrm>
          <a:prstGeom prst="rect">
            <a:avLst/>
          </a:prstGeom>
          <a:noFill/>
        </p:spPr>
        <p:txBody>
          <a:bodyPr wrap="square" lIns="0" tIns="0" rIns="0" bIns="0" rtlCol="0">
            <a:spAutoFit/>
          </a:bodyPr>
          <a:lstStyle/>
          <a:p>
            <a:pPr algn="l"/>
            <a:r>
              <a:rPr kumimoji="1" lang="ja-JP" altLang="en-US" sz="1400">
                <a:solidFill>
                  <a:srgbClr val="FF0000"/>
                </a:solidFill>
              </a:rPr>
              <a:t>初期化処理</a:t>
            </a:r>
            <a:endParaRPr kumimoji="1" lang="ja-JP" altLang="en-US" sz="1400" err="1">
              <a:solidFill>
                <a:srgbClr val="FF0000"/>
              </a:solidFill>
            </a:endParaRPr>
          </a:p>
        </p:txBody>
      </p:sp>
      <p:sp>
        <p:nvSpPr>
          <p:cNvPr id="25" name="テキスト ボックス 24">
            <a:extLst>
              <a:ext uri="{FF2B5EF4-FFF2-40B4-BE49-F238E27FC236}">
                <a16:creationId xmlns:a16="http://schemas.microsoft.com/office/drawing/2014/main" id="{D58469A4-D3EE-FAC0-7459-9C92D7254FF3}"/>
              </a:ext>
            </a:extLst>
          </p:cNvPr>
          <p:cNvSpPr txBox="1"/>
          <p:nvPr/>
        </p:nvSpPr>
        <p:spPr>
          <a:xfrm>
            <a:off x="8202155" y="4291154"/>
            <a:ext cx="2205318" cy="215444"/>
          </a:xfrm>
          <a:prstGeom prst="rect">
            <a:avLst/>
          </a:prstGeom>
          <a:noFill/>
        </p:spPr>
        <p:txBody>
          <a:bodyPr wrap="square" lIns="0" tIns="0" rIns="0" bIns="0" rtlCol="0">
            <a:spAutoFit/>
          </a:bodyPr>
          <a:lstStyle/>
          <a:p>
            <a:pPr algn="l"/>
            <a:r>
              <a:rPr kumimoji="1" lang="ja-JP" altLang="en-US" sz="1400">
                <a:solidFill>
                  <a:schemeClr val="accent1"/>
                </a:solidFill>
              </a:rPr>
              <a:t>ツール一覧処理</a:t>
            </a:r>
            <a:endParaRPr kumimoji="1" lang="ja-JP" altLang="en-US" sz="1400" err="1">
              <a:solidFill>
                <a:schemeClr val="accent1"/>
              </a:solidFill>
            </a:endParaRPr>
          </a:p>
        </p:txBody>
      </p:sp>
      <p:sp>
        <p:nvSpPr>
          <p:cNvPr id="26" name="テキスト ボックス 25">
            <a:extLst>
              <a:ext uri="{FF2B5EF4-FFF2-40B4-BE49-F238E27FC236}">
                <a16:creationId xmlns:a16="http://schemas.microsoft.com/office/drawing/2014/main" id="{645BA165-3DDE-8B55-61DF-D97320F36691}"/>
              </a:ext>
            </a:extLst>
          </p:cNvPr>
          <p:cNvSpPr txBox="1"/>
          <p:nvPr/>
        </p:nvSpPr>
        <p:spPr>
          <a:xfrm>
            <a:off x="8202155" y="5160584"/>
            <a:ext cx="2205318" cy="215444"/>
          </a:xfrm>
          <a:prstGeom prst="rect">
            <a:avLst/>
          </a:prstGeom>
          <a:noFill/>
        </p:spPr>
        <p:txBody>
          <a:bodyPr wrap="square" lIns="0" tIns="0" rIns="0" bIns="0" rtlCol="0">
            <a:spAutoFit/>
          </a:bodyPr>
          <a:lstStyle/>
          <a:p>
            <a:pPr algn="l"/>
            <a:r>
              <a:rPr kumimoji="1" lang="ja-JP" altLang="en-US" sz="1400">
                <a:solidFill>
                  <a:srgbClr val="107C10"/>
                </a:solidFill>
              </a:rPr>
              <a:t>ツール呼び出し</a:t>
            </a:r>
            <a:endParaRPr kumimoji="1" lang="ja-JP" altLang="en-US" sz="1400" err="1">
              <a:solidFill>
                <a:srgbClr val="107C10"/>
              </a:solidFill>
            </a:endParaRPr>
          </a:p>
        </p:txBody>
      </p:sp>
      <p:sp>
        <p:nvSpPr>
          <p:cNvPr id="27" name="テキスト ボックス 26">
            <a:extLst>
              <a:ext uri="{FF2B5EF4-FFF2-40B4-BE49-F238E27FC236}">
                <a16:creationId xmlns:a16="http://schemas.microsoft.com/office/drawing/2014/main" id="{EA1BEEBD-747B-6680-E7A0-9AE814EF4886}"/>
              </a:ext>
            </a:extLst>
          </p:cNvPr>
          <p:cNvSpPr txBox="1"/>
          <p:nvPr/>
        </p:nvSpPr>
        <p:spPr>
          <a:xfrm>
            <a:off x="8202155" y="5788944"/>
            <a:ext cx="2205318" cy="215444"/>
          </a:xfrm>
          <a:prstGeom prst="rect">
            <a:avLst/>
          </a:prstGeom>
          <a:noFill/>
        </p:spPr>
        <p:txBody>
          <a:bodyPr wrap="square" lIns="0" tIns="0" rIns="0" bIns="0" rtlCol="0">
            <a:spAutoFit/>
          </a:bodyPr>
          <a:lstStyle/>
          <a:p>
            <a:pPr algn="l"/>
            <a:r>
              <a:rPr kumimoji="1" lang="en-US" altLang="ja-JP" sz="1400"/>
              <a:t>SSE</a:t>
            </a:r>
            <a:r>
              <a:rPr kumimoji="1" lang="ja-JP" altLang="en-US" sz="1400"/>
              <a:t>接続の終了</a:t>
            </a:r>
            <a:endParaRPr kumimoji="1" lang="ja-JP" altLang="en-US" sz="1400" err="1"/>
          </a:p>
        </p:txBody>
      </p:sp>
      <p:sp>
        <p:nvSpPr>
          <p:cNvPr id="3" name="吹き出し: 角を丸めた四角形 2">
            <a:extLst>
              <a:ext uri="{FF2B5EF4-FFF2-40B4-BE49-F238E27FC236}">
                <a16:creationId xmlns:a16="http://schemas.microsoft.com/office/drawing/2014/main" id="{F805DC37-497D-7878-BF8D-EFF8EDC1709A}"/>
              </a:ext>
            </a:extLst>
          </p:cNvPr>
          <p:cNvSpPr/>
          <p:nvPr/>
        </p:nvSpPr>
        <p:spPr bwMode="auto">
          <a:xfrm>
            <a:off x="128835" y="3056248"/>
            <a:ext cx="2401266" cy="741439"/>
          </a:xfrm>
          <a:prstGeom prst="wedgeRoundRectCallout">
            <a:avLst>
              <a:gd name="adj1" fmla="val 97717"/>
              <a:gd name="adj2" fmla="val 22162"/>
              <a:gd name="adj3" fmla="val 1666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kumimoji="1" lang="ja-JP" altLang="en-US" sz="1400">
                <a:solidFill>
                  <a:schemeClr val="tx1">
                    <a:lumMod val="85000"/>
                    <a:lumOff val="15000"/>
                  </a:schemeClr>
                </a:solidFill>
                <a:ea typeface="Segoe UI" pitchFamily="34" charset="0"/>
                <a:cs typeface="Segoe UI" pitchFamily="34" charset="0"/>
              </a:rPr>
              <a:t>リクエストには</a:t>
            </a:r>
            <a:r>
              <a:rPr kumimoji="1" lang="en-US" altLang="ja-JP" sz="1400">
                <a:solidFill>
                  <a:schemeClr val="tx1">
                    <a:lumMod val="85000"/>
                    <a:lumOff val="15000"/>
                  </a:schemeClr>
                </a:solidFill>
                <a:ea typeface="Segoe UI" pitchFamily="34" charset="0"/>
                <a:cs typeface="Segoe UI" pitchFamily="34" charset="0"/>
              </a:rPr>
              <a:t>204</a:t>
            </a:r>
            <a:r>
              <a:rPr kumimoji="1" lang="ja-JP" altLang="en-US" sz="1400">
                <a:solidFill>
                  <a:schemeClr val="tx1">
                    <a:lumMod val="85000"/>
                    <a:lumOff val="15000"/>
                  </a:schemeClr>
                </a:solidFill>
                <a:ea typeface="Segoe UI" pitchFamily="34" charset="0"/>
                <a:cs typeface="Segoe UI" pitchFamily="34" charset="0"/>
              </a:rPr>
              <a:t>だけ返し、</a:t>
            </a:r>
            <a:r>
              <a:rPr kumimoji="1" lang="en-US" altLang="ja-JP" sz="1400">
                <a:solidFill>
                  <a:schemeClr val="tx1">
                    <a:lumMod val="85000"/>
                    <a:lumOff val="15000"/>
                  </a:schemeClr>
                </a:solidFill>
                <a:ea typeface="Segoe UI" pitchFamily="34" charset="0"/>
                <a:cs typeface="Segoe UI" pitchFamily="34" charset="0"/>
              </a:rPr>
              <a:t>SSE</a:t>
            </a:r>
            <a:r>
              <a:rPr kumimoji="1" lang="ja-JP" altLang="en-US" sz="1400">
                <a:solidFill>
                  <a:schemeClr val="tx1">
                    <a:lumMod val="85000"/>
                    <a:lumOff val="15000"/>
                  </a:schemeClr>
                </a:solidFill>
                <a:ea typeface="Segoe UI" pitchFamily="34" charset="0"/>
                <a:cs typeface="Segoe UI" pitchFamily="34" charset="0"/>
              </a:rPr>
              <a:t>側のセッションで</a:t>
            </a:r>
            <a:br>
              <a:rPr kumimoji="1" lang="en-US" altLang="ja-JP" sz="1400">
                <a:solidFill>
                  <a:schemeClr val="tx1">
                    <a:lumMod val="85000"/>
                    <a:lumOff val="15000"/>
                  </a:schemeClr>
                </a:solidFill>
                <a:ea typeface="Segoe UI" pitchFamily="34" charset="0"/>
                <a:cs typeface="Segoe UI" pitchFamily="34" charset="0"/>
              </a:rPr>
            </a:br>
            <a:r>
              <a:rPr kumimoji="1" lang="ja-JP" altLang="en-US" sz="1400">
                <a:solidFill>
                  <a:schemeClr val="tx1">
                    <a:lumMod val="85000"/>
                    <a:lumOff val="15000"/>
                  </a:schemeClr>
                </a:solidFill>
                <a:ea typeface="Segoe UI" pitchFamily="34" charset="0"/>
                <a:cs typeface="Segoe UI" pitchFamily="34" charset="0"/>
              </a:rPr>
              <a:t>レスポンスを送る</a:t>
            </a:r>
          </a:p>
        </p:txBody>
      </p:sp>
      <p:sp>
        <p:nvSpPr>
          <p:cNvPr id="6" name="吹き出し: 角を丸めた四角形 5">
            <a:extLst>
              <a:ext uri="{FF2B5EF4-FFF2-40B4-BE49-F238E27FC236}">
                <a16:creationId xmlns:a16="http://schemas.microsoft.com/office/drawing/2014/main" id="{B98545FA-30C7-0689-B2DE-BA9DE75F2D1F}"/>
              </a:ext>
            </a:extLst>
          </p:cNvPr>
          <p:cNvSpPr/>
          <p:nvPr/>
        </p:nvSpPr>
        <p:spPr bwMode="auto">
          <a:xfrm>
            <a:off x="583894" y="5047505"/>
            <a:ext cx="2401266" cy="741439"/>
          </a:xfrm>
          <a:prstGeom prst="wedgeRoundRectCallout">
            <a:avLst>
              <a:gd name="adj1" fmla="val 125871"/>
              <a:gd name="adj2" fmla="val 26253"/>
              <a:gd name="adj3" fmla="val 1666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r>
              <a:rPr kumimoji="1" lang="en-US" altLang="ja-JP" sz="1400">
                <a:solidFill>
                  <a:schemeClr val="tx1">
                    <a:lumMod val="85000"/>
                    <a:lumOff val="15000"/>
                  </a:schemeClr>
                </a:solidFill>
                <a:ea typeface="Segoe UI" pitchFamily="34" charset="0"/>
                <a:cs typeface="Segoe UI" pitchFamily="34" charset="0"/>
              </a:rPr>
              <a:t>initialize,</a:t>
            </a:r>
            <a:r>
              <a:rPr kumimoji="1" lang="ja-JP" altLang="en-US" sz="1400">
                <a:solidFill>
                  <a:schemeClr val="tx1">
                    <a:lumMod val="85000"/>
                    <a:lumOff val="15000"/>
                  </a:schemeClr>
                </a:solidFill>
                <a:ea typeface="Segoe UI" pitchFamily="34" charset="0"/>
                <a:cs typeface="Segoe UI" pitchFamily="34" charset="0"/>
              </a:rPr>
              <a:t>ツール一覧、ツール呼び出しなどすべての実応答は</a:t>
            </a:r>
            <a:r>
              <a:rPr kumimoji="1" lang="en-US" altLang="ja-JP" sz="1400">
                <a:solidFill>
                  <a:schemeClr val="tx1">
                    <a:lumMod val="85000"/>
                    <a:lumOff val="15000"/>
                  </a:schemeClr>
                </a:solidFill>
                <a:ea typeface="Segoe UI" pitchFamily="34" charset="0"/>
                <a:cs typeface="Segoe UI" pitchFamily="34" charset="0"/>
              </a:rPr>
              <a:t>SSE</a:t>
            </a:r>
            <a:r>
              <a:rPr kumimoji="1" lang="ja-JP" altLang="en-US" sz="1400">
                <a:solidFill>
                  <a:schemeClr val="tx1">
                    <a:lumMod val="85000"/>
                    <a:lumOff val="15000"/>
                  </a:schemeClr>
                </a:solidFill>
                <a:ea typeface="Segoe UI" pitchFamily="34" charset="0"/>
                <a:cs typeface="Segoe UI" pitchFamily="34" charset="0"/>
              </a:rPr>
              <a:t>セッションで行う</a:t>
            </a:r>
          </a:p>
        </p:txBody>
      </p:sp>
      <p:sp>
        <p:nvSpPr>
          <p:cNvPr id="7" name="四角形: 角を丸くする 6">
            <a:extLst>
              <a:ext uri="{FF2B5EF4-FFF2-40B4-BE49-F238E27FC236}">
                <a16:creationId xmlns:a16="http://schemas.microsoft.com/office/drawing/2014/main" id="{4E103C40-BDB8-B308-3A04-7C4BC981266B}"/>
              </a:ext>
            </a:extLst>
          </p:cNvPr>
          <p:cNvSpPr/>
          <p:nvPr/>
        </p:nvSpPr>
        <p:spPr bwMode="auto">
          <a:xfrm>
            <a:off x="8550519" y="51954"/>
            <a:ext cx="3301512" cy="627111"/>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前回の</a:t>
            </a:r>
            <a:r>
              <a:rPr kumimoji="1" lang="en-US" altLang="ja-JP" sz="2000">
                <a:solidFill>
                  <a:srgbClr val="FFFFFF"/>
                </a:solidFill>
                <a:ea typeface="Segoe UI" pitchFamily="34" charset="0"/>
                <a:cs typeface="Segoe UI" pitchFamily="34" charset="0"/>
              </a:rPr>
              <a:t>MCP</a:t>
            </a:r>
            <a:r>
              <a:rPr kumimoji="1" lang="ja-JP" altLang="en-US" sz="2000">
                <a:solidFill>
                  <a:srgbClr val="FFFFFF"/>
                </a:solidFill>
                <a:ea typeface="Segoe UI" pitchFamily="34" charset="0"/>
                <a:cs typeface="Segoe UI" pitchFamily="34" charset="0"/>
              </a:rPr>
              <a:t>勉強会資料</a:t>
            </a:r>
            <a:br>
              <a:rPr kumimoji="1" lang="en-US" altLang="ja-JP" sz="2000">
                <a:solidFill>
                  <a:srgbClr val="FFFFFF"/>
                </a:solidFill>
                <a:ea typeface="Segoe UI" pitchFamily="34" charset="0"/>
                <a:cs typeface="Segoe UI" pitchFamily="34" charset="0"/>
              </a:rPr>
            </a:br>
            <a:r>
              <a:rPr kumimoji="1" lang="ja-JP" altLang="en-US" sz="2000">
                <a:solidFill>
                  <a:srgbClr val="FFFFFF"/>
                </a:solidFill>
                <a:ea typeface="Segoe UI" pitchFamily="34" charset="0"/>
                <a:cs typeface="Segoe UI" pitchFamily="34" charset="0"/>
              </a:rPr>
              <a:t>より抜粋</a:t>
            </a:r>
          </a:p>
        </p:txBody>
      </p:sp>
    </p:spTree>
    <p:extLst>
      <p:ext uri="{BB962C8B-B14F-4D97-AF65-F5344CB8AC3E}">
        <p14:creationId xmlns:p14="http://schemas.microsoft.com/office/powerpoint/2010/main" val="6293723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2C3A5-7BB4-821D-451C-8B6D1EAB23E2}"/>
              </a:ext>
            </a:extLst>
          </p:cNvPr>
          <p:cNvSpPr>
            <a:spLocks noGrp="1"/>
          </p:cNvSpPr>
          <p:nvPr>
            <p:ph type="title"/>
          </p:nvPr>
        </p:nvSpPr>
        <p:spPr/>
        <p:txBody>
          <a:bodyPr>
            <a:normAutofit fontScale="90000"/>
          </a:bodyPr>
          <a:lstStyle/>
          <a:p>
            <a:r>
              <a:rPr kumimoji="1" lang="en-US" altLang="ja-JP"/>
              <a:t>MCP</a:t>
            </a:r>
            <a:r>
              <a:rPr kumimoji="1" lang="ja-JP" altLang="en-US"/>
              <a:t>設定ファイルの修正</a:t>
            </a:r>
          </a:p>
        </p:txBody>
      </p:sp>
      <p:sp>
        <p:nvSpPr>
          <p:cNvPr id="3" name="コンテンツ プレースホルダー 2">
            <a:extLst>
              <a:ext uri="{FF2B5EF4-FFF2-40B4-BE49-F238E27FC236}">
                <a16:creationId xmlns:a16="http://schemas.microsoft.com/office/drawing/2014/main" id="{3BA8CC13-DDD8-E139-9803-8F4D3A8943CF}"/>
              </a:ext>
            </a:extLst>
          </p:cNvPr>
          <p:cNvSpPr>
            <a:spLocks noGrp="1"/>
          </p:cNvSpPr>
          <p:nvPr>
            <p:ph idx="1"/>
          </p:nvPr>
        </p:nvSpPr>
        <p:spPr>
          <a:xfrm>
            <a:off x="473242" y="1450848"/>
            <a:ext cx="4961840" cy="335964"/>
          </a:xfrm>
        </p:spPr>
        <p:txBody>
          <a:bodyPr>
            <a:normAutofit fontScale="85000" lnSpcReduction="20000"/>
          </a:bodyPr>
          <a:lstStyle/>
          <a:p>
            <a:pPr marL="0" indent="0">
              <a:buNone/>
            </a:pPr>
            <a:r>
              <a:rPr kumimoji="1" lang="en-US" altLang="ja-JP"/>
              <a:t>.vscoode/mcp.json</a:t>
            </a:r>
            <a:endParaRPr kumimoji="1" lang="ja-JP" altLang="en-US"/>
          </a:p>
        </p:txBody>
      </p:sp>
      <p:sp>
        <p:nvSpPr>
          <p:cNvPr id="4" name="スライド番号プレースホルダー 3">
            <a:extLst>
              <a:ext uri="{FF2B5EF4-FFF2-40B4-BE49-F238E27FC236}">
                <a16:creationId xmlns:a16="http://schemas.microsoft.com/office/drawing/2014/main" id="{E9755F68-E67B-F7BD-29E9-3C72F802A54E}"/>
              </a:ext>
            </a:extLst>
          </p:cNvPr>
          <p:cNvSpPr>
            <a:spLocks noGrp="1"/>
          </p:cNvSpPr>
          <p:nvPr>
            <p:ph type="sldNum" sz="quarter" idx="12"/>
          </p:nvPr>
        </p:nvSpPr>
        <p:spPr/>
        <p:txBody>
          <a:bodyPr/>
          <a:lstStyle/>
          <a:p>
            <a:fld id="{AB3DE384-0340-4646-8B85-A681728920EF}" type="slidenum">
              <a:rPr kumimoji="1" lang="ja-JP" altLang="en-US" smtClean="0"/>
              <a:pPr/>
              <a:t>22</a:t>
            </a:fld>
            <a:endParaRPr kumimoji="1" lang="ja-JP" altLang="en-US"/>
          </a:p>
        </p:txBody>
      </p:sp>
      <p:sp>
        <p:nvSpPr>
          <p:cNvPr id="5" name="テキスト プレースホルダー 4">
            <a:extLst>
              <a:ext uri="{FF2B5EF4-FFF2-40B4-BE49-F238E27FC236}">
                <a16:creationId xmlns:a16="http://schemas.microsoft.com/office/drawing/2014/main" id="{E222DD02-03E3-E4FC-0268-3ECD60F5A728}"/>
              </a:ext>
            </a:extLst>
          </p:cNvPr>
          <p:cNvSpPr>
            <a:spLocks noGrp="1"/>
          </p:cNvSpPr>
          <p:nvPr>
            <p:ph type="body" sz="quarter" idx="13"/>
          </p:nvPr>
        </p:nvSpPr>
        <p:spPr/>
        <p:txBody>
          <a:bodyPr/>
          <a:lstStyle/>
          <a:p>
            <a:r>
              <a:rPr kumimoji="1" lang="en-US" altLang="ja-JP"/>
              <a:t>Github Copilot Agent</a:t>
            </a:r>
            <a:r>
              <a:rPr kumimoji="1" lang="ja-JP" altLang="en-US"/>
              <a:t>で</a:t>
            </a:r>
            <a:r>
              <a:rPr kumimoji="1" lang="en-US" altLang="ja-JP"/>
              <a:t>Azure Functions</a:t>
            </a:r>
            <a:r>
              <a:rPr kumimoji="1" lang="ja-JP" altLang="en-US"/>
              <a:t>上にデプロイした</a:t>
            </a:r>
            <a:r>
              <a:rPr kumimoji="1" lang="en-US" altLang="ja-JP"/>
              <a:t>MCP</a:t>
            </a:r>
            <a:r>
              <a:rPr kumimoji="1" lang="ja-JP" altLang="en-US"/>
              <a:t>へのアクセスを設定します。</a:t>
            </a:r>
            <a:endParaRPr kumimoji="1" lang="en-US" altLang="ja-JP"/>
          </a:p>
        </p:txBody>
      </p:sp>
      <p:sp>
        <p:nvSpPr>
          <p:cNvPr id="6" name="正方形/長方形 5">
            <a:extLst>
              <a:ext uri="{FF2B5EF4-FFF2-40B4-BE49-F238E27FC236}">
                <a16:creationId xmlns:a16="http://schemas.microsoft.com/office/drawing/2014/main" id="{CDD6FB2C-1654-CD5A-0A4D-1220FF7567C3}"/>
              </a:ext>
            </a:extLst>
          </p:cNvPr>
          <p:cNvSpPr/>
          <p:nvPr/>
        </p:nvSpPr>
        <p:spPr bwMode="auto">
          <a:xfrm>
            <a:off x="6476026" y="1736150"/>
            <a:ext cx="5197643" cy="203822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2000" b="1">
                <a:solidFill>
                  <a:schemeClr val="tx1"/>
                </a:solidFill>
                <a:ea typeface="Segoe UI" pitchFamily="34" charset="0"/>
                <a:cs typeface="Segoe UI" pitchFamily="34" charset="0"/>
              </a:rPr>
              <a:t>現在、</a:t>
            </a:r>
            <a:r>
              <a:rPr kumimoji="1" lang="en-US" altLang="ja-JP" sz="2000" b="1">
                <a:solidFill>
                  <a:schemeClr val="tx1"/>
                </a:solidFill>
                <a:ea typeface="Segoe UI" pitchFamily="34" charset="0"/>
                <a:cs typeface="Segoe UI" pitchFamily="34" charset="0"/>
              </a:rPr>
              <a:t>MCP</a:t>
            </a:r>
            <a:r>
              <a:rPr kumimoji="1" lang="ja-JP" altLang="en-US" sz="2000" b="1">
                <a:solidFill>
                  <a:schemeClr val="tx1"/>
                </a:solidFill>
                <a:ea typeface="Segoe UI" pitchFamily="34" charset="0"/>
                <a:cs typeface="Segoe UI" pitchFamily="34" charset="0"/>
              </a:rPr>
              <a:t>はプロトコルレベルで「ツール名が衝突した場合の挙動」が規定されていません。</a:t>
            </a:r>
            <a:endParaRPr kumimoji="1" lang="en-US" altLang="ja-JP" sz="2000" b="1">
              <a:solidFill>
                <a:schemeClr val="tx1"/>
              </a:solidFill>
              <a:ea typeface="Segoe UI" pitchFamily="34" charset="0"/>
              <a:cs typeface="Segoe UI" pitchFamily="34" charset="0"/>
            </a:endParaRPr>
          </a:p>
          <a:p>
            <a:pPr algn="l" defTabSz="932472" fontAlgn="base">
              <a:spcBef>
                <a:spcPct val="0"/>
              </a:spcBef>
              <a:spcAft>
                <a:spcPct val="0"/>
              </a:spcAft>
            </a:pPr>
            <a:r>
              <a:rPr kumimoji="1" lang="en-US" altLang="ja-JP" sz="2000" b="1">
                <a:solidFill>
                  <a:schemeClr val="tx1"/>
                </a:solidFill>
                <a:ea typeface="Segoe UI" pitchFamily="34" charset="0"/>
                <a:cs typeface="Segoe UI" pitchFamily="34" charset="0"/>
              </a:rPr>
              <a:t>Github Copilot Agent</a:t>
            </a:r>
            <a:r>
              <a:rPr kumimoji="1" lang="ja-JP" altLang="en-US" sz="2000" b="1">
                <a:solidFill>
                  <a:schemeClr val="tx1"/>
                </a:solidFill>
                <a:ea typeface="Segoe UI" pitchFamily="34" charset="0"/>
                <a:cs typeface="Segoe UI" pitchFamily="34" charset="0"/>
              </a:rPr>
              <a:t>では先勝ちとして実装されているため、一度ローカルの</a:t>
            </a:r>
            <a:r>
              <a:rPr kumimoji="1" lang="en-US" altLang="ja-JP" sz="2000" b="1">
                <a:solidFill>
                  <a:schemeClr val="tx1"/>
                </a:solidFill>
                <a:ea typeface="Segoe UI" pitchFamily="34" charset="0"/>
                <a:cs typeface="Segoe UI" pitchFamily="34" charset="0"/>
              </a:rPr>
              <a:t>MCP</a:t>
            </a:r>
            <a:r>
              <a:rPr kumimoji="1" lang="ja-JP" altLang="en-US" sz="2000" b="1">
                <a:solidFill>
                  <a:schemeClr val="tx1"/>
                </a:solidFill>
                <a:ea typeface="Segoe UI" pitchFamily="34" charset="0"/>
                <a:cs typeface="Segoe UI" pitchFamily="34" charset="0"/>
              </a:rPr>
              <a:t>サーバー定義を削除する必要があります</a:t>
            </a:r>
            <a:endParaRPr kumimoji="1" lang="en-US" altLang="ja-JP" sz="2000" b="1">
              <a:solidFill>
                <a:schemeClr val="tx1"/>
              </a:soli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B407053C-72AE-B4A1-6881-64EE9FB42449}"/>
              </a:ext>
            </a:extLst>
          </p:cNvPr>
          <p:cNvSpPr/>
          <p:nvPr/>
        </p:nvSpPr>
        <p:spPr bwMode="auto">
          <a:xfrm>
            <a:off x="6476026" y="137520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9" name="図 8">
            <a:extLst>
              <a:ext uri="{FF2B5EF4-FFF2-40B4-BE49-F238E27FC236}">
                <a16:creationId xmlns:a16="http://schemas.microsoft.com/office/drawing/2014/main" id="{2E77ADD2-E850-D07B-CEE5-E6ED7E192860}"/>
              </a:ext>
            </a:extLst>
          </p:cNvPr>
          <p:cNvPicPr>
            <a:picLocks noChangeAspect="1"/>
          </p:cNvPicPr>
          <p:nvPr/>
        </p:nvPicPr>
        <p:blipFill>
          <a:blip r:embed="rId2"/>
          <a:stretch>
            <a:fillRect/>
          </a:stretch>
        </p:blipFill>
        <p:spPr>
          <a:xfrm>
            <a:off x="518332" y="1831904"/>
            <a:ext cx="5299306" cy="2346613"/>
          </a:xfrm>
          <a:prstGeom prst="rect">
            <a:avLst/>
          </a:prstGeom>
        </p:spPr>
      </p:pic>
      <p:sp>
        <p:nvSpPr>
          <p:cNvPr id="10" name="四角形: 角を丸くする 9">
            <a:extLst>
              <a:ext uri="{FF2B5EF4-FFF2-40B4-BE49-F238E27FC236}">
                <a16:creationId xmlns:a16="http://schemas.microsoft.com/office/drawing/2014/main" id="{A42F1F78-925D-41A5-9466-E74091F75E86}"/>
              </a:ext>
            </a:extLst>
          </p:cNvPr>
          <p:cNvSpPr/>
          <p:nvPr/>
        </p:nvSpPr>
        <p:spPr bwMode="auto">
          <a:xfrm>
            <a:off x="779106" y="3429000"/>
            <a:ext cx="4082143" cy="597159"/>
          </a:xfrm>
          <a:prstGeom prst="roundRect">
            <a:avLst/>
          </a:prstGeom>
          <a:no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1" name="テキスト ボックス 10">
            <a:extLst>
              <a:ext uri="{FF2B5EF4-FFF2-40B4-BE49-F238E27FC236}">
                <a16:creationId xmlns:a16="http://schemas.microsoft.com/office/drawing/2014/main" id="{A2984341-E294-B602-57FE-1064568551FD}"/>
              </a:ext>
            </a:extLst>
          </p:cNvPr>
          <p:cNvSpPr txBox="1"/>
          <p:nvPr/>
        </p:nvSpPr>
        <p:spPr>
          <a:xfrm>
            <a:off x="2062065" y="3191010"/>
            <a:ext cx="2799184" cy="215444"/>
          </a:xfrm>
          <a:prstGeom prst="rect">
            <a:avLst/>
          </a:prstGeom>
          <a:noFill/>
        </p:spPr>
        <p:txBody>
          <a:bodyPr wrap="square" lIns="0" tIns="0" rIns="0" bIns="0" rtlCol="0">
            <a:spAutoFit/>
          </a:bodyPr>
          <a:lstStyle/>
          <a:p>
            <a:pPr algn="l"/>
            <a:r>
              <a:rPr kumimoji="1" lang="ja-JP" altLang="en-US" sz="1400">
                <a:solidFill>
                  <a:srgbClr val="D83B01"/>
                </a:solidFill>
              </a:rPr>
              <a:t>①一度削除かコメントアウト</a:t>
            </a:r>
            <a:endParaRPr kumimoji="1" lang="ja-JP" altLang="en-US" sz="1400" err="1">
              <a:solidFill>
                <a:srgbClr val="D83B01"/>
              </a:solidFill>
            </a:endParaRPr>
          </a:p>
        </p:txBody>
      </p:sp>
      <p:sp>
        <p:nvSpPr>
          <p:cNvPr id="12" name="四角形: 角を丸くする 11">
            <a:extLst>
              <a:ext uri="{FF2B5EF4-FFF2-40B4-BE49-F238E27FC236}">
                <a16:creationId xmlns:a16="http://schemas.microsoft.com/office/drawing/2014/main" id="{CD4E0A29-5D67-72C0-43D7-9BA1BC8E7C5F}"/>
              </a:ext>
            </a:extLst>
          </p:cNvPr>
          <p:cNvSpPr/>
          <p:nvPr/>
        </p:nvSpPr>
        <p:spPr bwMode="auto">
          <a:xfrm>
            <a:off x="674915" y="1999871"/>
            <a:ext cx="2152262" cy="314122"/>
          </a:xfrm>
          <a:prstGeom prst="roundRect">
            <a:avLst/>
          </a:prstGeom>
          <a:no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3" name="テキスト ボックス 12">
            <a:extLst>
              <a:ext uri="{FF2B5EF4-FFF2-40B4-BE49-F238E27FC236}">
                <a16:creationId xmlns:a16="http://schemas.microsoft.com/office/drawing/2014/main" id="{6882F716-70CB-8A04-39B9-51B554B88FC1}"/>
              </a:ext>
            </a:extLst>
          </p:cNvPr>
          <p:cNvSpPr txBox="1"/>
          <p:nvPr/>
        </p:nvSpPr>
        <p:spPr>
          <a:xfrm>
            <a:off x="2922815" y="1898662"/>
            <a:ext cx="2799184" cy="215444"/>
          </a:xfrm>
          <a:prstGeom prst="rect">
            <a:avLst/>
          </a:prstGeom>
          <a:noFill/>
        </p:spPr>
        <p:txBody>
          <a:bodyPr wrap="square" lIns="0" tIns="0" rIns="0" bIns="0" rtlCol="0">
            <a:spAutoFit/>
          </a:bodyPr>
          <a:lstStyle/>
          <a:p>
            <a:pPr algn="l"/>
            <a:r>
              <a:rPr kumimoji="1" lang="ja-JP" altLang="en-US" sz="1400">
                <a:solidFill>
                  <a:srgbClr val="D83B01"/>
                </a:solidFill>
              </a:rPr>
              <a:t>②</a:t>
            </a:r>
            <a:r>
              <a:rPr kumimoji="1" lang="en-US" altLang="ja-JP" sz="1400">
                <a:solidFill>
                  <a:srgbClr val="D83B01"/>
                </a:solidFill>
              </a:rPr>
              <a:t>Start</a:t>
            </a:r>
            <a:endParaRPr kumimoji="1" lang="ja-JP" altLang="en-US" sz="1400" err="1">
              <a:solidFill>
                <a:srgbClr val="D83B01"/>
              </a:solidFill>
            </a:endParaRPr>
          </a:p>
        </p:txBody>
      </p:sp>
      <p:pic>
        <p:nvPicPr>
          <p:cNvPr id="17" name="図 16">
            <a:extLst>
              <a:ext uri="{FF2B5EF4-FFF2-40B4-BE49-F238E27FC236}">
                <a16:creationId xmlns:a16="http://schemas.microsoft.com/office/drawing/2014/main" id="{24DC47EA-E1E8-66B8-C53A-2FBEC0D3632E}"/>
              </a:ext>
            </a:extLst>
          </p:cNvPr>
          <p:cNvPicPr>
            <a:picLocks noChangeAspect="1"/>
          </p:cNvPicPr>
          <p:nvPr/>
        </p:nvPicPr>
        <p:blipFill>
          <a:blip r:embed="rId3"/>
          <a:stretch>
            <a:fillRect/>
          </a:stretch>
        </p:blipFill>
        <p:spPr>
          <a:xfrm>
            <a:off x="518332" y="4469154"/>
            <a:ext cx="7977778" cy="824370"/>
          </a:xfrm>
          <a:prstGeom prst="rect">
            <a:avLst/>
          </a:prstGeom>
        </p:spPr>
      </p:pic>
      <p:sp>
        <p:nvSpPr>
          <p:cNvPr id="18" name="矢印: 下 17">
            <a:extLst>
              <a:ext uri="{FF2B5EF4-FFF2-40B4-BE49-F238E27FC236}">
                <a16:creationId xmlns:a16="http://schemas.microsoft.com/office/drawing/2014/main" id="{EAE93DF9-4A44-4509-829F-A3F10107889D}"/>
              </a:ext>
            </a:extLst>
          </p:cNvPr>
          <p:cNvSpPr/>
          <p:nvPr/>
        </p:nvSpPr>
        <p:spPr bwMode="auto">
          <a:xfrm>
            <a:off x="2887824" y="4157131"/>
            <a:ext cx="573833" cy="3732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pic>
        <p:nvPicPr>
          <p:cNvPr id="20" name="図 19">
            <a:extLst>
              <a:ext uri="{FF2B5EF4-FFF2-40B4-BE49-F238E27FC236}">
                <a16:creationId xmlns:a16="http://schemas.microsoft.com/office/drawing/2014/main" id="{D5352110-1C61-B9E1-033E-7806A90F6E4E}"/>
              </a:ext>
            </a:extLst>
          </p:cNvPr>
          <p:cNvPicPr>
            <a:picLocks noChangeAspect="1"/>
          </p:cNvPicPr>
          <p:nvPr/>
        </p:nvPicPr>
        <p:blipFill>
          <a:blip r:embed="rId4"/>
          <a:stretch>
            <a:fillRect/>
          </a:stretch>
        </p:blipFill>
        <p:spPr>
          <a:xfrm>
            <a:off x="518332" y="5407152"/>
            <a:ext cx="7977778" cy="882874"/>
          </a:xfrm>
          <a:prstGeom prst="rect">
            <a:avLst/>
          </a:prstGeom>
        </p:spPr>
      </p:pic>
    </p:spTree>
    <p:extLst>
      <p:ext uri="{BB962C8B-B14F-4D97-AF65-F5344CB8AC3E}">
        <p14:creationId xmlns:p14="http://schemas.microsoft.com/office/powerpoint/2010/main" val="42172646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22C3A5-7BB4-821D-451C-8B6D1EAB23E2}"/>
              </a:ext>
            </a:extLst>
          </p:cNvPr>
          <p:cNvSpPr>
            <a:spLocks noGrp="1"/>
          </p:cNvSpPr>
          <p:nvPr>
            <p:ph type="title"/>
          </p:nvPr>
        </p:nvSpPr>
        <p:spPr/>
        <p:txBody>
          <a:bodyPr>
            <a:normAutofit fontScale="90000"/>
          </a:bodyPr>
          <a:lstStyle/>
          <a:p>
            <a:r>
              <a:rPr kumimoji="1" lang="en-US" altLang="ja-JP"/>
              <a:t>MCP</a:t>
            </a:r>
            <a:r>
              <a:rPr kumimoji="1" lang="ja-JP" altLang="en-US"/>
              <a:t>（リモート）の動作確認</a:t>
            </a:r>
          </a:p>
        </p:txBody>
      </p:sp>
      <p:sp>
        <p:nvSpPr>
          <p:cNvPr id="3" name="コンテンツ プレースホルダー 2">
            <a:extLst>
              <a:ext uri="{FF2B5EF4-FFF2-40B4-BE49-F238E27FC236}">
                <a16:creationId xmlns:a16="http://schemas.microsoft.com/office/drawing/2014/main" id="{3BA8CC13-DDD8-E139-9803-8F4D3A8943CF}"/>
              </a:ext>
            </a:extLst>
          </p:cNvPr>
          <p:cNvSpPr>
            <a:spLocks noGrp="1"/>
          </p:cNvSpPr>
          <p:nvPr>
            <p:ph idx="1"/>
          </p:nvPr>
        </p:nvSpPr>
        <p:spPr>
          <a:xfrm>
            <a:off x="473241" y="1450848"/>
            <a:ext cx="10333303" cy="335964"/>
          </a:xfrm>
        </p:spPr>
        <p:txBody>
          <a:bodyPr>
            <a:normAutofit fontScale="85000" lnSpcReduction="20000"/>
          </a:bodyPr>
          <a:lstStyle/>
          <a:p>
            <a:pPr marL="0" indent="0">
              <a:buNone/>
            </a:pPr>
            <a:r>
              <a:rPr kumimoji="1" lang="en-US" altLang="ja-JP"/>
              <a:t>.</a:t>
            </a:r>
            <a:r>
              <a:rPr kumimoji="1" lang="ja-JP" altLang="en-US"/>
              <a:t>しばらくすると</a:t>
            </a:r>
            <a:r>
              <a:rPr kumimoji="1" lang="en-US" altLang="ja-JP"/>
              <a:t>remote-mcp-function</a:t>
            </a:r>
            <a:r>
              <a:rPr kumimoji="1" lang="ja-JP" altLang="en-US"/>
              <a:t>配下に</a:t>
            </a:r>
            <a:r>
              <a:rPr kumimoji="1" lang="en-US" altLang="ja-JP"/>
              <a:t>tools</a:t>
            </a:r>
            <a:r>
              <a:rPr kumimoji="1" lang="ja-JP" altLang="en-US"/>
              <a:t>が読み込まれます</a:t>
            </a:r>
          </a:p>
        </p:txBody>
      </p:sp>
      <p:sp>
        <p:nvSpPr>
          <p:cNvPr id="4" name="スライド番号プレースホルダー 3">
            <a:extLst>
              <a:ext uri="{FF2B5EF4-FFF2-40B4-BE49-F238E27FC236}">
                <a16:creationId xmlns:a16="http://schemas.microsoft.com/office/drawing/2014/main" id="{E9755F68-E67B-F7BD-29E9-3C72F802A54E}"/>
              </a:ext>
            </a:extLst>
          </p:cNvPr>
          <p:cNvSpPr>
            <a:spLocks noGrp="1"/>
          </p:cNvSpPr>
          <p:nvPr>
            <p:ph type="sldNum" sz="quarter" idx="12"/>
          </p:nvPr>
        </p:nvSpPr>
        <p:spPr/>
        <p:txBody>
          <a:bodyPr/>
          <a:lstStyle/>
          <a:p>
            <a:fld id="{AB3DE384-0340-4646-8B85-A681728920EF}" type="slidenum">
              <a:rPr kumimoji="1" lang="ja-JP" altLang="en-US" smtClean="0"/>
              <a:pPr/>
              <a:t>23</a:t>
            </a:fld>
            <a:endParaRPr kumimoji="1" lang="ja-JP" altLang="en-US"/>
          </a:p>
        </p:txBody>
      </p:sp>
      <p:sp>
        <p:nvSpPr>
          <p:cNvPr id="5" name="テキスト プレースホルダー 4">
            <a:extLst>
              <a:ext uri="{FF2B5EF4-FFF2-40B4-BE49-F238E27FC236}">
                <a16:creationId xmlns:a16="http://schemas.microsoft.com/office/drawing/2014/main" id="{E222DD02-03E3-E4FC-0268-3ECD60F5A728}"/>
              </a:ext>
            </a:extLst>
          </p:cNvPr>
          <p:cNvSpPr>
            <a:spLocks noGrp="1"/>
          </p:cNvSpPr>
          <p:nvPr>
            <p:ph type="body" sz="quarter" idx="13"/>
          </p:nvPr>
        </p:nvSpPr>
        <p:spPr/>
        <p:txBody>
          <a:bodyPr/>
          <a:lstStyle/>
          <a:p>
            <a:r>
              <a:rPr kumimoji="1" lang="en-US" altLang="ja-JP"/>
              <a:t>Github Copilot Agent</a:t>
            </a:r>
            <a:r>
              <a:rPr kumimoji="1" lang="ja-JP" altLang="en-US"/>
              <a:t>で</a:t>
            </a:r>
            <a:r>
              <a:rPr kumimoji="1" lang="en-US" altLang="ja-JP"/>
              <a:t>Azure Functions</a:t>
            </a:r>
            <a:r>
              <a:rPr kumimoji="1" lang="ja-JP" altLang="en-US"/>
              <a:t>上にデプロイした</a:t>
            </a:r>
            <a:r>
              <a:rPr kumimoji="1" lang="en-US" altLang="ja-JP"/>
              <a:t>MCP</a:t>
            </a:r>
            <a:r>
              <a:rPr kumimoji="1" lang="ja-JP" altLang="en-US"/>
              <a:t>へのアクセスを設定します。</a:t>
            </a:r>
            <a:endParaRPr kumimoji="1" lang="en-US" altLang="ja-JP"/>
          </a:p>
        </p:txBody>
      </p:sp>
      <p:pic>
        <p:nvPicPr>
          <p:cNvPr id="14" name="図 13">
            <a:extLst>
              <a:ext uri="{FF2B5EF4-FFF2-40B4-BE49-F238E27FC236}">
                <a16:creationId xmlns:a16="http://schemas.microsoft.com/office/drawing/2014/main" id="{89DD99E7-A8F5-0C34-63A5-400B07BE9339}"/>
              </a:ext>
            </a:extLst>
          </p:cNvPr>
          <p:cNvPicPr>
            <a:picLocks noChangeAspect="1"/>
          </p:cNvPicPr>
          <p:nvPr/>
        </p:nvPicPr>
        <p:blipFill>
          <a:blip r:embed="rId2"/>
          <a:stretch>
            <a:fillRect/>
          </a:stretch>
        </p:blipFill>
        <p:spPr>
          <a:xfrm>
            <a:off x="518331" y="1786812"/>
            <a:ext cx="6096003" cy="897699"/>
          </a:xfrm>
          <a:prstGeom prst="rect">
            <a:avLst/>
          </a:prstGeom>
        </p:spPr>
      </p:pic>
      <p:sp>
        <p:nvSpPr>
          <p:cNvPr id="19" name="テキスト ボックス 18">
            <a:extLst>
              <a:ext uri="{FF2B5EF4-FFF2-40B4-BE49-F238E27FC236}">
                <a16:creationId xmlns:a16="http://schemas.microsoft.com/office/drawing/2014/main" id="{3DF06E4E-69E6-1233-D5BD-C59ED8B01A47}"/>
              </a:ext>
            </a:extLst>
          </p:cNvPr>
          <p:cNvSpPr txBox="1"/>
          <p:nvPr/>
        </p:nvSpPr>
        <p:spPr>
          <a:xfrm>
            <a:off x="6982691" y="1760343"/>
            <a:ext cx="4425305" cy="430887"/>
          </a:xfrm>
          <a:prstGeom prst="rect">
            <a:avLst/>
          </a:prstGeom>
          <a:noFill/>
        </p:spPr>
        <p:txBody>
          <a:bodyPr wrap="square" lIns="0" tIns="0" rIns="0" bIns="0" rtlCol="0">
            <a:spAutoFit/>
          </a:bodyPr>
          <a:lstStyle/>
          <a:p>
            <a:r>
              <a:rPr kumimoji="1" lang="en-US" altLang="ja-JP" sz="1400"/>
              <a:t>※</a:t>
            </a:r>
            <a:r>
              <a:rPr kumimoji="1" lang="ja-JP" altLang="en-US" sz="1400"/>
              <a:t>前のページの</a:t>
            </a:r>
            <a:r>
              <a:rPr kumimoji="1" lang="en-US" altLang="ja-JP" sz="1400"/>
              <a:t>curl</a:t>
            </a:r>
            <a:r>
              <a:rPr kumimoji="1" lang="ja-JP" altLang="en-US" sz="1400"/>
              <a:t>による</a:t>
            </a:r>
            <a:r>
              <a:rPr kumimoji="1" lang="en-US" altLang="ja-JP" sz="1400"/>
              <a:t>SSE</a:t>
            </a:r>
            <a:r>
              <a:rPr kumimoji="1" lang="ja-JP" altLang="en-US" sz="1400"/>
              <a:t>セッションが残っている場合は閉じてください</a:t>
            </a:r>
            <a:endParaRPr kumimoji="1" lang="ja-JP" altLang="en-US" sz="1400" err="1"/>
          </a:p>
        </p:txBody>
      </p:sp>
      <p:pic>
        <p:nvPicPr>
          <p:cNvPr id="22" name="図 21">
            <a:extLst>
              <a:ext uri="{FF2B5EF4-FFF2-40B4-BE49-F238E27FC236}">
                <a16:creationId xmlns:a16="http://schemas.microsoft.com/office/drawing/2014/main" id="{67182D1D-58D9-4B5F-3D25-76DD6ABFA530}"/>
              </a:ext>
            </a:extLst>
          </p:cNvPr>
          <p:cNvPicPr>
            <a:picLocks noChangeAspect="1"/>
          </p:cNvPicPr>
          <p:nvPr/>
        </p:nvPicPr>
        <p:blipFill>
          <a:blip r:embed="rId3"/>
          <a:stretch>
            <a:fillRect/>
          </a:stretch>
        </p:blipFill>
        <p:spPr>
          <a:xfrm>
            <a:off x="217295" y="2777428"/>
            <a:ext cx="3653301" cy="4009563"/>
          </a:xfrm>
          <a:prstGeom prst="rect">
            <a:avLst/>
          </a:prstGeom>
        </p:spPr>
      </p:pic>
      <p:pic>
        <p:nvPicPr>
          <p:cNvPr id="24" name="図 23">
            <a:extLst>
              <a:ext uri="{FF2B5EF4-FFF2-40B4-BE49-F238E27FC236}">
                <a16:creationId xmlns:a16="http://schemas.microsoft.com/office/drawing/2014/main" id="{A037553E-DC58-73E4-56A7-BD495530FA6B}"/>
              </a:ext>
            </a:extLst>
          </p:cNvPr>
          <p:cNvPicPr>
            <a:picLocks noChangeAspect="1"/>
          </p:cNvPicPr>
          <p:nvPr/>
        </p:nvPicPr>
        <p:blipFill>
          <a:blip r:embed="rId4"/>
          <a:stretch>
            <a:fillRect/>
          </a:stretch>
        </p:blipFill>
        <p:spPr>
          <a:xfrm>
            <a:off x="4010624" y="2777428"/>
            <a:ext cx="5015085" cy="4021823"/>
          </a:xfrm>
          <a:prstGeom prst="rect">
            <a:avLst/>
          </a:prstGeom>
        </p:spPr>
      </p:pic>
      <p:pic>
        <p:nvPicPr>
          <p:cNvPr id="26" name="図 25">
            <a:extLst>
              <a:ext uri="{FF2B5EF4-FFF2-40B4-BE49-F238E27FC236}">
                <a16:creationId xmlns:a16="http://schemas.microsoft.com/office/drawing/2014/main" id="{62909386-24B1-088C-C086-14135225CD78}"/>
              </a:ext>
            </a:extLst>
          </p:cNvPr>
          <p:cNvPicPr>
            <a:picLocks noChangeAspect="1"/>
          </p:cNvPicPr>
          <p:nvPr/>
        </p:nvPicPr>
        <p:blipFill>
          <a:blip r:embed="rId5"/>
          <a:stretch>
            <a:fillRect/>
          </a:stretch>
        </p:blipFill>
        <p:spPr>
          <a:xfrm>
            <a:off x="8173083" y="3610799"/>
            <a:ext cx="3666938" cy="2697237"/>
          </a:xfrm>
          <a:prstGeom prst="rect">
            <a:avLst/>
          </a:prstGeom>
          <a:ln>
            <a:solidFill>
              <a:schemeClr val="tx1">
                <a:lumMod val="50000"/>
                <a:lumOff val="50000"/>
              </a:schemeClr>
            </a:solidFill>
          </a:ln>
        </p:spPr>
      </p:pic>
      <p:sp>
        <p:nvSpPr>
          <p:cNvPr id="27" name="テキスト ボックス 26">
            <a:extLst>
              <a:ext uri="{FF2B5EF4-FFF2-40B4-BE49-F238E27FC236}">
                <a16:creationId xmlns:a16="http://schemas.microsoft.com/office/drawing/2014/main" id="{0C087970-8738-C628-2E42-873CD6490EFC}"/>
              </a:ext>
            </a:extLst>
          </p:cNvPr>
          <p:cNvSpPr txBox="1"/>
          <p:nvPr/>
        </p:nvSpPr>
        <p:spPr>
          <a:xfrm>
            <a:off x="9232017" y="2840997"/>
            <a:ext cx="2684522" cy="738664"/>
          </a:xfrm>
          <a:prstGeom prst="rect">
            <a:avLst/>
          </a:prstGeom>
          <a:noFill/>
        </p:spPr>
        <p:txBody>
          <a:bodyPr wrap="square" lIns="0" tIns="0" rIns="0" bIns="0" rtlCol="0">
            <a:spAutoFit/>
          </a:bodyPr>
          <a:lstStyle/>
          <a:p>
            <a:pPr algn="l"/>
            <a:r>
              <a:rPr kumimoji="1" lang="en-US" altLang="ja-JP" sz="1600"/>
              <a:t>snippet</a:t>
            </a:r>
            <a:r>
              <a:rPr kumimoji="1" lang="ja-JP" altLang="en-US" sz="1600"/>
              <a:t>は</a:t>
            </a:r>
            <a:r>
              <a:rPr kumimoji="1" lang="en-US" altLang="ja-JP" sz="1600"/>
              <a:t>json</a:t>
            </a:r>
            <a:r>
              <a:rPr kumimoji="1" lang="ja-JP" altLang="en-US" sz="1600"/>
              <a:t>形式で</a:t>
            </a:r>
            <a:r>
              <a:rPr kumimoji="1" lang="en-US" altLang="ja-JP" sz="1600"/>
              <a:t>snippets</a:t>
            </a:r>
            <a:r>
              <a:rPr kumimoji="1" lang="ja-JP" altLang="en-US" sz="1600"/>
              <a:t>という</a:t>
            </a:r>
            <a:r>
              <a:rPr kumimoji="1" lang="en-US" altLang="ja-JP" sz="1600"/>
              <a:t>Blob</a:t>
            </a:r>
            <a:r>
              <a:rPr kumimoji="1" lang="ja-JP" altLang="en-US" sz="1600"/>
              <a:t>コンテナに保存されています</a:t>
            </a:r>
            <a:endParaRPr kumimoji="1" lang="ja-JP" altLang="en-US" sz="1600" err="1"/>
          </a:p>
        </p:txBody>
      </p:sp>
    </p:spTree>
    <p:extLst>
      <p:ext uri="{BB962C8B-B14F-4D97-AF65-F5344CB8AC3E}">
        <p14:creationId xmlns:p14="http://schemas.microsoft.com/office/powerpoint/2010/main" val="26636644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2">
            <a:extLst>
              <a:ext uri="{FF2B5EF4-FFF2-40B4-BE49-F238E27FC236}">
                <a16:creationId xmlns:a16="http://schemas.microsoft.com/office/drawing/2014/main" id="{E42DEAEA-C3D7-5483-A4CB-FD367AEA02E6}"/>
              </a:ext>
            </a:extLst>
          </p:cNvPr>
          <p:cNvSpPr>
            <a:spLocks noGrp="1"/>
          </p:cNvSpPr>
          <p:nvPr>
            <p:ph type="title"/>
          </p:nvPr>
        </p:nvSpPr>
        <p:spPr>
          <a:xfrm>
            <a:off x="4941888" y="1859784"/>
            <a:ext cx="6667230" cy="714094"/>
          </a:xfrm>
        </p:spPr>
        <p:txBody>
          <a:bodyPr/>
          <a:lstStyle/>
          <a:p>
            <a:r>
              <a:rPr kumimoji="1" lang="en-US" altLang="ja-JP"/>
              <a:t>MCP</a:t>
            </a:r>
            <a:r>
              <a:rPr kumimoji="1" lang="ja-JP" altLang="en-US"/>
              <a:t>制作ハンズオン</a:t>
            </a:r>
          </a:p>
        </p:txBody>
      </p:sp>
    </p:spTree>
    <p:extLst>
      <p:ext uri="{BB962C8B-B14F-4D97-AF65-F5344CB8AC3E}">
        <p14:creationId xmlns:p14="http://schemas.microsoft.com/office/powerpoint/2010/main" val="26950520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A4F4DC-66E6-1F7F-C549-702352F4D847}"/>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30AF9283-7531-4FDB-7EF6-005EC381947C}"/>
              </a:ext>
            </a:extLst>
          </p:cNvPr>
          <p:cNvSpPr>
            <a:spLocks noGrp="1"/>
          </p:cNvSpPr>
          <p:nvPr>
            <p:ph type="title"/>
          </p:nvPr>
        </p:nvSpPr>
        <p:spPr/>
        <p:txBody>
          <a:bodyPr>
            <a:normAutofit fontScale="90000"/>
          </a:bodyPr>
          <a:lstStyle/>
          <a:p>
            <a:r>
              <a:rPr kumimoji="1" lang="ja-JP" altLang="en-US"/>
              <a:t>このハンズオンで作るもの</a:t>
            </a:r>
          </a:p>
        </p:txBody>
      </p:sp>
      <p:sp>
        <p:nvSpPr>
          <p:cNvPr id="4" name="スライド番号プレースホルダー 3">
            <a:extLst>
              <a:ext uri="{FF2B5EF4-FFF2-40B4-BE49-F238E27FC236}">
                <a16:creationId xmlns:a16="http://schemas.microsoft.com/office/drawing/2014/main" id="{BE565CD9-F102-726B-B3A3-C4FCD0D2A16A}"/>
              </a:ext>
            </a:extLst>
          </p:cNvPr>
          <p:cNvSpPr>
            <a:spLocks noGrp="1"/>
          </p:cNvSpPr>
          <p:nvPr>
            <p:ph type="sldNum" sz="quarter" idx="12"/>
          </p:nvPr>
        </p:nvSpPr>
        <p:spPr/>
        <p:txBody>
          <a:bodyPr/>
          <a:lstStyle/>
          <a:p>
            <a:fld id="{AB3DE384-0340-4646-8B85-A681728920EF}" type="slidenum">
              <a:rPr kumimoji="1" lang="ja-JP" altLang="en-US" smtClean="0"/>
              <a:pPr/>
              <a:t>25</a:t>
            </a:fld>
            <a:endParaRPr kumimoji="1" lang="ja-JP" altLang="en-US"/>
          </a:p>
        </p:txBody>
      </p:sp>
      <p:sp>
        <p:nvSpPr>
          <p:cNvPr id="5" name="テキスト プレースホルダー 4">
            <a:extLst>
              <a:ext uri="{FF2B5EF4-FFF2-40B4-BE49-F238E27FC236}">
                <a16:creationId xmlns:a16="http://schemas.microsoft.com/office/drawing/2014/main" id="{9FE7A700-CE2D-B7CC-26CD-13793242636D}"/>
              </a:ext>
            </a:extLst>
          </p:cNvPr>
          <p:cNvSpPr>
            <a:spLocks noGrp="1"/>
          </p:cNvSpPr>
          <p:nvPr>
            <p:ph type="body" sz="quarter" idx="13"/>
          </p:nvPr>
        </p:nvSpPr>
        <p:spPr/>
        <p:txBody>
          <a:bodyPr/>
          <a:lstStyle/>
          <a:p>
            <a:r>
              <a:rPr kumimoji="1" lang="ja-JP" altLang="en-US"/>
              <a:t>今回のハンズオンでは想像しやすい業務シナリオとして「映画館の受付窓口・発券」を担当するエージェントを実現するための</a:t>
            </a:r>
            <a:r>
              <a:rPr kumimoji="1" lang="en-US" altLang="ja-JP"/>
              <a:t>MCP</a:t>
            </a:r>
            <a:r>
              <a:rPr kumimoji="1" lang="ja-JP" altLang="en-US"/>
              <a:t>を</a:t>
            </a:r>
            <a:br>
              <a:rPr kumimoji="1" lang="en-US" altLang="ja-JP"/>
            </a:br>
            <a:r>
              <a:rPr kumimoji="1" lang="ja-JP" altLang="en-US"/>
              <a:t>作成します。</a:t>
            </a:r>
          </a:p>
        </p:txBody>
      </p:sp>
      <p:pic>
        <p:nvPicPr>
          <p:cNvPr id="2050" name="Picture 2" descr="映画館切符売り場広告『せかいのおきく』 味のある”隙間広告” です。 TOHOシネマズシャンテ 2023.4.3.撮影 | ITOYA ...">
            <a:extLst>
              <a:ext uri="{FF2B5EF4-FFF2-40B4-BE49-F238E27FC236}">
                <a16:creationId xmlns:a16="http://schemas.microsoft.com/office/drawing/2014/main" id="{E8E74185-F1D0-83AC-4DB8-59CAB839BD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295" y="1478963"/>
            <a:ext cx="4263152" cy="239989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6F0A9E2E-974C-5431-AA63-01BA4F08AF67}"/>
              </a:ext>
            </a:extLst>
          </p:cNvPr>
          <p:cNvSpPr txBox="1"/>
          <p:nvPr/>
        </p:nvSpPr>
        <p:spPr>
          <a:xfrm>
            <a:off x="175124" y="3895115"/>
            <a:ext cx="2995131" cy="276999"/>
          </a:xfrm>
          <a:prstGeom prst="rect">
            <a:avLst/>
          </a:prstGeom>
          <a:noFill/>
        </p:spPr>
        <p:txBody>
          <a:bodyPr wrap="square">
            <a:spAutoFit/>
          </a:bodyPr>
          <a:lstStyle/>
          <a:p>
            <a:r>
              <a:rPr lang="ja-JP" altLang="en-US" sz="1200">
                <a:hlinkClick r:id="rId3"/>
              </a:rPr>
              <a:t>https://hlo.tohotheater.jp/</a:t>
            </a:r>
            <a:endParaRPr lang="ja-JP" altLang="en-US" sz="1200"/>
          </a:p>
        </p:txBody>
      </p:sp>
      <p:pic>
        <p:nvPicPr>
          <p:cNvPr id="2052" name="Picture 4" descr="相談窓口のイラスト | かわいいフリー素材集 いらすとや">
            <a:extLst>
              <a:ext uri="{FF2B5EF4-FFF2-40B4-BE49-F238E27FC236}">
                <a16:creationId xmlns:a16="http://schemas.microsoft.com/office/drawing/2014/main" id="{682F839E-338A-45CF-AB1E-1D8618B59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7413" y="4172114"/>
            <a:ext cx="2278742" cy="1925537"/>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角を丸めた四角形 7">
            <a:extLst>
              <a:ext uri="{FF2B5EF4-FFF2-40B4-BE49-F238E27FC236}">
                <a16:creationId xmlns:a16="http://schemas.microsoft.com/office/drawing/2014/main" id="{463E4B67-52B0-0E7D-ECC2-5E02DDCF2E6F}"/>
              </a:ext>
            </a:extLst>
          </p:cNvPr>
          <p:cNvSpPr/>
          <p:nvPr/>
        </p:nvSpPr>
        <p:spPr bwMode="auto">
          <a:xfrm>
            <a:off x="6002055" y="1420410"/>
            <a:ext cx="4394810" cy="666694"/>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こんにちは、どちらの</a:t>
            </a:r>
            <a:br>
              <a:rPr kumimoji="1" lang="en-US" altLang="ja-JP" sz="2000">
                <a:solidFill>
                  <a:srgbClr val="FFFFFF"/>
                </a:solidFill>
                <a:ea typeface="Segoe UI" pitchFamily="34" charset="0"/>
                <a:cs typeface="Segoe UI" pitchFamily="34" charset="0"/>
              </a:rPr>
            </a:br>
            <a:r>
              <a:rPr kumimoji="1" lang="ja-JP" altLang="en-US" sz="2000">
                <a:solidFill>
                  <a:srgbClr val="FFFFFF"/>
                </a:solidFill>
                <a:ea typeface="Segoe UI" pitchFamily="34" charset="0"/>
                <a:cs typeface="Segoe UI" pitchFamily="34" charset="0"/>
              </a:rPr>
              <a:t>どの映画をご覧になりますか？</a:t>
            </a:r>
          </a:p>
        </p:txBody>
      </p:sp>
      <p:sp>
        <p:nvSpPr>
          <p:cNvPr id="9" name="吹き出し: 角を丸めた四角形 8">
            <a:extLst>
              <a:ext uri="{FF2B5EF4-FFF2-40B4-BE49-F238E27FC236}">
                <a16:creationId xmlns:a16="http://schemas.microsoft.com/office/drawing/2014/main" id="{CA42EE9E-6AFE-1687-8191-83E16272B985}"/>
              </a:ext>
            </a:extLst>
          </p:cNvPr>
          <p:cNvSpPr/>
          <p:nvPr/>
        </p:nvSpPr>
        <p:spPr bwMode="auto">
          <a:xfrm>
            <a:off x="6002055" y="2179169"/>
            <a:ext cx="4394810" cy="414555"/>
          </a:xfrm>
          <a:prstGeom prst="wedgeRoundRectCallout">
            <a:avLst>
              <a:gd name="adj1" fmla="val 58238"/>
              <a:gd name="adj2" fmla="val 21576"/>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chemeClr val="tx1">
                    <a:lumMod val="75000"/>
                    <a:lumOff val="25000"/>
                  </a:schemeClr>
                </a:solidFill>
                <a:ea typeface="Segoe UI" pitchFamily="34" charset="0"/>
                <a:cs typeface="Segoe UI" pitchFamily="34" charset="0"/>
              </a:rPr>
              <a:t>今何やってる？</a:t>
            </a:r>
          </a:p>
        </p:txBody>
      </p:sp>
      <p:sp>
        <p:nvSpPr>
          <p:cNvPr id="10" name="吹き出し: 角を丸めた四角形 9">
            <a:extLst>
              <a:ext uri="{FF2B5EF4-FFF2-40B4-BE49-F238E27FC236}">
                <a16:creationId xmlns:a16="http://schemas.microsoft.com/office/drawing/2014/main" id="{AFAA9055-DBE9-EA7E-DF4A-A47828820D4C}"/>
              </a:ext>
            </a:extLst>
          </p:cNvPr>
          <p:cNvSpPr/>
          <p:nvPr/>
        </p:nvSpPr>
        <p:spPr bwMode="auto">
          <a:xfrm>
            <a:off x="6002055" y="2736702"/>
            <a:ext cx="4394810" cy="666694"/>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今上映中の映画はこちらです</a:t>
            </a:r>
          </a:p>
        </p:txBody>
      </p:sp>
      <p:sp>
        <p:nvSpPr>
          <p:cNvPr id="11" name="吹き出し: 角を丸めた四角形 10">
            <a:extLst>
              <a:ext uri="{FF2B5EF4-FFF2-40B4-BE49-F238E27FC236}">
                <a16:creationId xmlns:a16="http://schemas.microsoft.com/office/drawing/2014/main" id="{7F264356-11C9-3312-85A8-316D9650674D}"/>
              </a:ext>
            </a:extLst>
          </p:cNvPr>
          <p:cNvSpPr/>
          <p:nvPr/>
        </p:nvSpPr>
        <p:spPr bwMode="auto">
          <a:xfrm>
            <a:off x="6002253" y="3546376"/>
            <a:ext cx="4394810" cy="357619"/>
          </a:xfrm>
          <a:prstGeom prst="wedgeRoundRectCallout">
            <a:avLst>
              <a:gd name="adj1" fmla="val 58238"/>
              <a:gd name="adj2" fmla="val 21576"/>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chemeClr val="tx1">
                    <a:lumMod val="75000"/>
                    <a:lumOff val="25000"/>
                  </a:schemeClr>
                </a:solidFill>
                <a:ea typeface="Segoe UI" pitchFamily="34" charset="0"/>
                <a:cs typeface="Segoe UI" pitchFamily="34" charset="0"/>
              </a:rPr>
              <a:t>じゃ「」でお願いします</a:t>
            </a:r>
          </a:p>
        </p:txBody>
      </p:sp>
      <p:sp>
        <p:nvSpPr>
          <p:cNvPr id="12" name="吹き出し: 角を丸めた四角形 11">
            <a:extLst>
              <a:ext uri="{FF2B5EF4-FFF2-40B4-BE49-F238E27FC236}">
                <a16:creationId xmlns:a16="http://schemas.microsoft.com/office/drawing/2014/main" id="{BEFDF543-1E6E-848F-EB57-41FC7A84A575}"/>
              </a:ext>
            </a:extLst>
          </p:cNvPr>
          <p:cNvSpPr/>
          <p:nvPr/>
        </p:nvSpPr>
        <p:spPr bwMode="auto">
          <a:xfrm>
            <a:off x="6002055" y="4034137"/>
            <a:ext cx="4394810" cy="582309"/>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何時からの回にしましょう？</a:t>
            </a:r>
            <a:br>
              <a:rPr kumimoji="1" lang="en-US" altLang="ja-JP" sz="2000">
                <a:solidFill>
                  <a:srgbClr val="FFFFFF"/>
                </a:solidFill>
                <a:ea typeface="Segoe UI" pitchFamily="34" charset="0"/>
                <a:cs typeface="Segoe UI" pitchFamily="34" charset="0"/>
              </a:rPr>
            </a:br>
            <a:r>
              <a:rPr kumimoji="1" lang="ja-JP" altLang="en-US" sz="2000">
                <a:solidFill>
                  <a:srgbClr val="FFFFFF"/>
                </a:solidFill>
                <a:ea typeface="Segoe UI" pitchFamily="34" charset="0"/>
                <a:cs typeface="Segoe UI" pitchFamily="34" charset="0"/>
              </a:rPr>
              <a:t>こちらからお選びください</a:t>
            </a:r>
          </a:p>
        </p:txBody>
      </p:sp>
      <p:sp>
        <p:nvSpPr>
          <p:cNvPr id="14" name="吹き出し: 角を丸めた四角形 13">
            <a:extLst>
              <a:ext uri="{FF2B5EF4-FFF2-40B4-BE49-F238E27FC236}">
                <a16:creationId xmlns:a16="http://schemas.microsoft.com/office/drawing/2014/main" id="{261328FE-97C3-695E-9F76-9399FF99B545}"/>
              </a:ext>
            </a:extLst>
          </p:cNvPr>
          <p:cNvSpPr/>
          <p:nvPr/>
        </p:nvSpPr>
        <p:spPr bwMode="auto">
          <a:xfrm>
            <a:off x="6002253" y="4763512"/>
            <a:ext cx="4394810" cy="357619"/>
          </a:xfrm>
          <a:prstGeom prst="wedgeRoundRectCallout">
            <a:avLst>
              <a:gd name="adj1" fmla="val 58238"/>
              <a:gd name="adj2" fmla="val 21576"/>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a:solidFill>
                  <a:schemeClr val="tx1">
                    <a:lumMod val="75000"/>
                    <a:lumOff val="25000"/>
                  </a:schemeClr>
                </a:solidFill>
                <a:ea typeface="Segoe UI" pitchFamily="34" charset="0"/>
                <a:cs typeface="Segoe UI" pitchFamily="34" charset="0"/>
              </a:rPr>
              <a:t>14</a:t>
            </a:r>
            <a:r>
              <a:rPr kumimoji="1" lang="ja-JP" altLang="en-US" sz="2000">
                <a:solidFill>
                  <a:schemeClr val="tx1">
                    <a:lumMod val="75000"/>
                    <a:lumOff val="25000"/>
                  </a:schemeClr>
                </a:solidFill>
                <a:ea typeface="Segoe UI" pitchFamily="34" charset="0"/>
                <a:cs typeface="Segoe UI" pitchFamily="34" charset="0"/>
              </a:rPr>
              <a:t>時からの回で</a:t>
            </a:r>
          </a:p>
        </p:txBody>
      </p:sp>
      <p:sp>
        <p:nvSpPr>
          <p:cNvPr id="15" name="吹き出し: 角を丸めた四角形 14">
            <a:extLst>
              <a:ext uri="{FF2B5EF4-FFF2-40B4-BE49-F238E27FC236}">
                <a16:creationId xmlns:a16="http://schemas.microsoft.com/office/drawing/2014/main" id="{2EF3B933-20FB-7917-5E10-0DE2C1671DB7}"/>
              </a:ext>
            </a:extLst>
          </p:cNvPr>
          <p:cNvSpPr/>
          <p:nvPr/>
        </p:nvSpPr>
        <p:spPr bwMode="auto">
          <a:xfrm>
            <a:off x="6002055" y="5279544"/>
            <a:ext cx="4394810" cy="392838"/>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では席をお選びください</a:t>
            </a:r>
          </a:p>
        </p:txBody>
      </p:sp>
      <p:sp>
        <p:nvSpPr>
          <p:cNvPr id="16" name="吹き出し: 角を丸めた四角形 15">
            <a:extLst>
              <a:ext uri="{FF2B5EF4-FFF2-40B4-BE49-F238E27FC236}">
                <a16:creationId xmlns:a16="http://schemas.microsoft.com/office/drawing/2014/main" id="{1C1C3A97-AE90-C92B-FCE4-858883CF9236}"/>
              </a:ext>
            </a:extLst>
          </p:cNvPr>
          <p:cNvSpPr/>
          <p:nvPr/>
        </p:nvSpPr>
        <p:spPr bwMode="auto">
          <a:xfrm>
            <a:off x="6002253" y="5818638"/>
            <a:ext cx="4394810" cy="357619"/>
          </a:xfrm>
          <a:prstGeom prst="wedgeRoundRectCallout">
            <a:avLst>
              <a:gd name="adj1" fmla="val 58238"/>
              <a:gd name="adj2" fmla="val 21576"/>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a:solidFill>
                  <a:schemeClr val="tx1">
                    <a:lumMod val="75000"/>
                    <a:lumOff val="25000"/>
                  </a:schemeClr>
                </a:solidFill>
                <a:ea typeface="Segoe UI" pitchFamily="34" charset="0"/>
                <a:cs typeface="Segoe UI" pitchFamily="34" charset="0"/>
              </a:rPr>
              <a:t>C4</a:t>
            </a:r>
            <a:r>
              <a:rPr kumimoji="1" lang="ja-JP" altLang="en-US" sz="2000">
                <a:solidFill>
                  <a:schemeClr val="tx1">
                    <a:lumMod val="75000"/>
                    <a:lumOff val="25000"/>
                  </a:schemeClr>
                </a:solidFill>
                <a:ea typeface="Segoe UI" pitchFamily="34" charset="0"/>
                <a:cs typeface="Segoe UI" pitchFamily="34" charset="0"/>
              </a:rPr>
              <a:t>で</a:t>
            </a:r>
          </a:p>
        </p:txBody>
      </p:sp>
      <p:sp>
        <p:nvSpPr>
          <p:cNvPr id="17" name="吹き出し: 角を丸めた四角形 16">
            <a:extLst>
              <a:ext uri="{FF2B5EF4-FFF2-40B4-BE49-F238E27FC236}">
                <a16:creationId xmlns:a16="http://schemas.microsoft.com/office/drawing/2014/main" id="{59918712-72D3-DCBC-7939-D1050E601D8B}"/>
              </a:ext>
            </a:extLst>
          </p:cNvPr>
          <p:cNvSpPr/>
          <p:nvPr/>
        </p:nvSpPr>
        <p:spPr bwMode="auto">
          <a:xfrm>
            <a:off x="6002055" y="6292709"/>
            <a:ext cx="4394810" cy="392838"/>
          </a:xfrm>
          <a:prstGeom prst="wedgeRoundRectCallout">
            <a:avLst>
              <a:gd name="adj1" fmla="val -56698"/>
              <a:gd name="adj2" fmla="val 29038"/>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かしこまりました、お取りしますね</a:t>
            </a:r>
          </a:p>
        </p:txBody>
      </p:sp>
    </p:spTree>
    <p:extLst>
      <p:ext uri="{BB962C8B-B14F-4D97-AF65-F5344CB8AC3E}">
        <p14:creationId xmlns:p14="http://schemas.microsoft.com/office/powerpoint/2010/main" val="105616407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17275FB-D477-D1C3-4B5E-77EA2E1E2BBE}"/>
              </a:ext>
            </a:extLst>
          </p:cNvPr>
          <p:cNvSpPr>
            <a:spLocks noGrp="1"/>
          </p:cNvSpPr>
          <p:nvPr>
            <p:ph type="title"/>
          </p:nvPr>
        </p:nvSpPr>
        <p:spPr/>
        <p:txBody>
          <a:bodyPr>
            <a:normAutofit fontScale="90000"/>
          </a:bodyPr>
          <a:lstStyle/>
          <a:p>
            <a:r>
              <a:rPr kumimoji="1" lang="ja-JP" altLang="en-US"/>
              <a:t>エージェント開発の進め方</a:t>
            </a:r>
          </a:p>
        </p:txBody>
      </p:sp>
      <p:sp>
        <p:nvSpPr>
          <p:cNvPr id="3" name="コンテンツ プレースホルダー 2">
            <a:extLst>
              <a:ext uri="{FF2B5EF4-FFF2-40B4-BE49-F238E27FC236}">
                <a16:creationId xmlns:a16="http://schemas.microsoft.com/office/drawing/2014/main" id="{C16CD869-11DB-7E9D-81BA-C93E1001EDAD}"/>
              </a:ext>
            </a:extLst>
          </p:cNvPr>
          <p:cNvSpPr>
            <a:spLocks noGrp="1"/>
          </p:cNvSpPr>
          <p:nvPr>
            <p:ph idx="1"/>
          </p:nvPr>
        </p:nvSpPr>
        <p:spPr>
          <a:xfrm>
            <a:off x="473242" y="1619817"/>
            <a:ext cx="5622758" cy="4998078"/>
          </a:xfrm>
        </p:spPr>
        <p:txBody>
          <a:bodyPr/>
          <a:lstStyle/>
          <a:p>
            <a:r>
              <a:rPr kumimoji="1" lang="ja-JP" altLang="en-US"/>
              <a:t>ダメなパターン</a:t>
            </a:r>
          </a:p>
        </p:txBody>
      </p:sp>
      <p:sp>
        <p:nvSpPr>
          <p:cNvPr id="4" name="スライド番号プレースホルダー 3">
            <a:extLst>
              <a:ext uri="{FF2B5EF4-FFF2-40B4-BE49-F238E27FC236}">
                <a16:creationId xmlns:a16="http://schemas.microsoft.com/office/drawing/2014/main" id="{7F97FEF9-6C44-9DA1-8A57-71AF91EA2807}"/>
              </a:ext>
            </a:extLst>
          </p:cNvPr>
          <p:cNvSpPr>
            <a:spLocks noGrp="1"/>
          </p:cNvSpPr>
          <p:nvPr>
            <p:ph type="sldNum" sz="quarter" idx="12"/>
          </p:nvPr>
        </p:nvSpPr>
        <p:spPr/>
        <p:txBody>
          <a:bodyPr/>
          <a:lstStyle/>
          <a:p>
            <a:fld id="{AB3DE384-0340-4646-8B85-A681728920EF}" type="slidenum">
              <a:rPr kumimoji="1" lang="ja-JP" altLang="en-US" smtClean="0"/>
              <a:pPr/>
              <a:t>26</a:t>
            </a:fld>
            <a:endParaRPr kumimoji="1" lang="ja-JP" altLang="en-US"/>
          </a:p>
        </p:txBody>
      </p:sp>
      <p:sp>
        <p:nvSpPr>
          <p:cNvPr id="5" name="テキスト プレースホルダー 4">
            <a:extLst>
              <a:ext uri="{FF2B5EF4-FFF2-40B4-BE49-F238E27FC236}">
                <a16:creationId xmlns:a16="http://schemas.microsoft.com/office/drawing/2014/main" id="{46152C60-803E-981A-5507-BD2290D5DD49}"/>
              </a:ext>
            </a:extLst>
          </p:cNvPr>
          <p:cNvSpPr>
            <a:spLocks noGrp="1"/>
          </p:cNvSpPr>
          <p:nvPr>
            <p:ph type="body" sz="quarter" idx="13"/>
          </p:nvPr>
        </p:nvSpPr>
        <p:spPr>
          <a:xfrm>
            <a:off x="217295" y="710638"/>
            <a:ext cx="11569521" cy="777362"/>
          </a:xfrm>
        </p:spPr>
        <p:txBody>
          <a:bodyPr/>
          <a:lstStyle/>
          <a:p>
            <a:r>
              <a:rPr kumimoji="1" lang="ja-JP" altLang="en-US"/>
              <a:t>エージェントベースで開発を進める場合、きちんと理解を合わせながら自分が思い描いている「作りたいもの」を確実に伝達することが</a:t>
            </a:r>
            <a:br>
              <a:rPr kumimoji="1" lang="en-US" altLang="ja-JP"/>
            </a:br>
            <a:r>
              <a:rPr kumimoji="1" lang="ja-JP" altLang="en-US"/>
              <a:t>必要です。個別具体的なコード修正を直接行う場合なら直接改修指示を出すことも可能ですが、作りたいものがコードレベルで明確になっていないなら以下のようなスタイルでの活用をお勧めします</a:t>
            </a:r>
          </a:p>
        </p:txBody>
      </p:sp>
      <p:sp>
        <p:nvSpPr>
          <p:cNvPr id="6" name="コンテンツ プレースホルダー 2">
            <a:extLst>
              <a:ext uri="{FF2B5EF4-FFF2-40B4-BE49-F238E27FC236}">
                <a16:creationId xmlns:a16="http://schemas.microsoft.com/office/drawing/2014/main" id="{7769AD06-088F-A2B4-C591-A56A1D7EFCED}"/>
              </a:ext>
            </a:extLst>
          </p:cNvPr>
          <p:cNvSpPr txBox="1">
            <a:spLocks/>
          </p:cNvSpPr>
          <p:nvPr/>
        </p:nvSpPr>
        <p:spPr>
          <a:xfrm>
            <a:off x="6002055" y="1619817"/>
            <a:ext cx="5622758" cy="499807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5000"/>
                    <a:lumOff val="5000"/>
                  </a:schemeClr>
                </a:solidFill>
                <a:latin typeface="+mn-ea"/>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5000"/>
                    <a:lumOff val="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5000"/>
                    <a:lumOff val="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ja-JP" altLang="en-US"/>
              <a:t>良いパターン</a:t>
            </a:r>
          </a:p>
        </p:txBody>
      </p:sp>
      <p:cxnSp>
        <p:nvCxnSpPr>
          <p:cNvPr id="8" name="直線コネクタ 7">
            <a:extLst>
              <a:ext uri="{FF2B5EF4-FFF2-40B4-BE49-F238E27FC236}">
                <a16:creationId xmlns:a16="http://schemas.microsoft.com/office/drawing/2014/main" id="{12054A9E-69CE-F69C-DC6C-C148F5B1254A}"/>
              </a:ext>
            </a:extLst>
          </p:cNvPr>
          <p:cNvCxnSpPr/>
          <p:nvPr/>
        </p:nvCxnSpPr>
        <p:spPr>
          <a:xfrm>
            <a:off x="5923128" y="1619817"/>
            <a:ext cx="0" cy="4998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A8EA9FEB-42AC-E16B-B6A4-C3BE2EA41C02}"/>
              </a:ext>
            </a:extLst>
          </p:cNvPr>
          <p:cNvSpPr txBox="1"/>
          <p:nvPr/>
        </p:nvSpPr>
        <p:spPr>
          <a:xfrm>
            <a:off x="7301203" y="6183874"/>
            <a:ext cx="4323609" cy="615553"/>
          </a:xfrm>
          <a:prstGeom prst="rect">
            <a:avLst/>
          </a:prstGeom>
          <a:noFill/>
        </p:spPr>
        <p:txBody>
          <a:bodyPr wrap="square" lIns="0" tIns="0" rIns="0" bIns="0" rtlCol="0">
            <a:spAutoFit/>
          </a:bodyPr>
          <a:lstStyle/>
          <a:p>
            <a:pPr algn="l"/>
            <a:r>
              <a:rPr kumimoji="1" lang="ja-JP" altLang="en-US" sz="2000"/>
              <a:t>実は、この具体性を段階的に高める</a:t>
            </a:r>
            <a:br>
              <a:rPr kumimoji="1" lang="en-US" altLang="ja-JP" sz="2000"/>
            </a:br>
            <a:r>
              <a:rPr kumimoji="1" lang="ja-JP" altLang="en-US" sz="2000"/>
              <a:t>方法を皆さんはすでにご存じです</a:t>
            </a:r>
            <a:endParaRPr kumimoji="1" lang="ja-JP" altLang="en-US" sz="2000" err="1"/>
          </a:p>
        </p:txBody>
      </p:sp>
      <p:sp>
        <p:nvSpPr>
          <p:cNvPr id="7" name="吹き出し: 角を丸めた四角形 6">
            <a:extLst>
              <a:ext uri="{FF2B5EF4-FFF2-40B4-BE49-F238E27FC236}">
                <a16:creationId xmlns:a16="http://schemas.microsoft.com/office/drawing/2014/main" id="{81DAE3B5-E34E-C4E1-1A4D-9B77217453FE}"/>
              </a:ext>
            </a:extLst>
          </p:cNvPr>
          <p:cNvSpPr/>
          <p:nvPr/>
        </p:nvSpPr>
        <p:spPr bwMode="auto">
          <a:xfrm>
            <a:off x="2138293" y="2026900"/>
            <a:ext cx="2825749" cy="66669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映画館の窓口作って</a:t>
            </a:r>
          </a:p>
        </p:txBody>
      </p:sp>
      <p:sp>
        <p:nvSpPr>
          <p:cNvPr id="10" name="吹き出し: 角を丸めた四角形 9">
            <a:extLst>
              <a:ext uri="{FF2B5EF4-FFF2-40B4-BE49-F238E27FC236}">
                <a16:creationId xmlns:a16="http://schemas.microsoft.com/office/drawing/2014/main" id="{DE8E618B-1CBE-35B2-FA54-FA4817DEB94A}"/>
              </a:ext>
            </a:extLst>
          </p:cNvPr>
          <p:cNvSpPr/>
          <p:nvPr/>
        </p:nvSpPr>
        <p:spPr bwMode="auto">
          <a:xfrm>
            <a:off x="872440" y="3033050"/>
            <a:ext cx="2825749" cy="66669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chemeClr val="tx1">
                    <a:lumMod val="75000"/>
                    <a:lumOff val="25000"/>
                  </a:schemeClr>
                </a:solidFill>
                <a:ea typeface="Segoe UI" pitchFamily="34" charset="0"/>
                <a:cs typeface="Segoe UI" pitchFamily="34" charset="0"/>
              </a:rPr>
              <a:t>コードを生成します</a:t>
            </a:r>
          </a:p>
        </p:txBody>
      </p:sp>
      <p:sp>
        <p:nvSpPr>
          <p:cNvPr id="12" name="思考の吹き出し: 雲形 11">
            <a:extLst>
              <a:ext uri="{FF2B5EF4-FFF2-40B4-BE49-F238E27FC236}">
                <a16:creationId xmlns:a16="http://schemas.microsoft.com/office/drawing/2014/main" id="{4A58F656-9594-8FF9-DFB4-1B1E31FC5C5F}"/>
              </a:ext>
            </a:extLst>
          </p:cNvPr>
          <p:cNvSpPr/>
          <p:nvPr/>
        </p:nvSpPr>
        <p:spPr bwMode="auto">
          <a:xfrm>
            <a:off x="1399714" y="3899241"/>
            <a:ext cx="3596942" cy="1338942"/>
          </a:xfrm>
          <a:prstGeom prst="cloudCallout">
            <a:avLst>
              <a:gd name="adj1" fmla="val 69050"/>
              <a:gd name="adj2" fmla="val 47169"/>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思ってたのとだいぶ違うのができたぞ</a:t>
            </a:r>
            <a:r>
              <a:rPr kumimoji="1" lang="en-US" altLang="ja-JP" sz="2000">
                <a:solidFill>
                  <a:srgbClr val="FFFFFF"/>
                </a:solidFill>
                <a:ea typeface="Segoe UI" pitchFamily="34" charset="0"/>
                <a:cs typeface="Segoe UI" pitchFamily="34" charset="0"/>
              </a:rPr>
              <a:t>..</a:t>
            </a:r>
            <a:endParaRPr kumimoji="1" lang="ja-JP" altLang="en-US" sz="2000">
              <a:solidFill>
                <a:srgbClr val="FFFFFF"/>
              </a:solidFill>
              <a:ea typeface="Segoe UI" pitchFamily="34" charset="0"/>
              <a:cs typeface="Segoe UI" pitchFamily="34" charset="0"/>
            </a:endParaRPr>
          </a:p>
        </p:txBody>
      </p:sp>
      <p:sp>
        <p:nvSpPr>
          <p:cNvPr id="13" name="思考の吹き出し: 雲形 12">
            <a:extLst>
              <a:ext uri="{FF2B5EF4-FFF2-40B4-BE49-F238E27FC236}">
                <a16:creationId xmlns:a16="http://schemas.microsoft.com/office/drawing/2014/main" id="{C8FF3DFA-0273-A958-E689-F5F635997B25}"/>
              </a:ext>
            </a:extLst>
          </p:cNvPr>
          <p:cNvSpPr/>
          <p:nvPr/>
        </p:nvSpPr>
        <p:spPr bwMode="auto">
          <a:xfrm>
            <a:off x="1399714" y="5298112"/>
            <a:ext cx="3596942" cy="1086814"/>
          </a:xfrm>
          <a:prstGeom prst="cloudCallout">
            <a:avLst>
              <a:gd name="adj1" fmla="val 69050"/>
              <a:gd name="adj2" fmla="val 47169"/>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ea typeface="Segoe UI" pitchFamily="34" charset="0"/>
                <a:cs typeface="Segoe UI" pitchFamily="34" charset="0"/>
              </a:rPr>
              <a:t>何回作らせても</a:t>
            </a:r>
            <a:br>
              <a:rPr kumimoji="1" lang="en-US" altLang="ja-JP" sz="2000">
                <a:solidFill>
                  <a:srgbClr val="FFFFFF"/>
                </a:solidFill>
                <a:ea typeface="Segoe UI" pitchFamily="34" charset="0"/>
                <a:cs typeface="Segoe UI" pitchFamily="34" charset="0"/>
              </a:rPr>
            </a:br>
            <a:r>
              <a:rPr kumimoji="1" lang="ja-JP" altLang="en-US" sz="2000">
                <a:solidFill>
                  <a:srgbClr val="FFFFFF"/>
                </a:solidFill>
                <a:ea typeface="Segoe UI" pitchFamily="34" charset="0"/>
                <a:cs typeface="Segoe UI" pitchFamily="34" charset="0"/>
              </a:rPr>
              <a:t>良くならない</a:t>
            </a:r>
          </a:p>
        </p:txBody>
      </p:sp>
      <p:sp>
        <p:nvSpPr>
          <p:cNvPr id="14" name="吹き出し: 角を丸めた四角形 13">
            <a:extLst>
              <a:ext uri="{FF2B5EF4-FFF2-40B4-BE49-F238E27FC236}">
                <a16:creationId xmlns:a16="http://schemas.microsoft.com/office/drawing/2014/main" id="{A397EEEE-218E-BB4E-A5A7-BC578D52B9E9}"/>
              </a:ext>
            </a:extLst>
          </p:cNvPr>
          <p:cNvSpPr/>
          <p:nvPr/>
        </p:nvSpPr>
        <p:spPr bwMode="auto">
          <a:xfrm>
            <a:off x="8287167" y="2026900"/>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今回の作りたいものは</a:t>
            </a:r>
            <a:r>
              <a:rPr kumimoji="1" lang="en-US" altLang="ja-JP" sz="1400">
                <a:solidFill>
                  <a:srgbClr val="FFFFFF"/>
                </a:solidFill>
                <a:ea typeface="Segoe UI" pitchFamily="34" charset="0"/>
                <a:cs typeface="Segoe UI" pitchFamily="34" charset="0"/>
              </a:rPr>
              <a:t>...</a:t>
            </a:r>
            <a:endParaRPr kumimoji="1" lang="ja-JP" altLang="en-US" sz="1400">
              <a:solidFill>
                <a:srgbClr val="FFFFFF"/>
              </a:solidFill>
              <a:ea typeface="Segoe UI" pitchFamily="34" charset="0"/>
              <a:cs typeface="Segoe UI" pitchFamily="34" charset="0"/>
            </a:endParaRPr>
          </a:p>
        </p:txBody>
      </p:sp>
      <p:sp>
        <p:nvSpPr>
          <p:cNvPr id="15" name="吹き出し: 角を丸めた四角形 14">
            <a:extLst>
              <a:ext uri="{FF2B5EF4-FFF2-40B4-BE49-F238E27FC236}">
                <a16:creationId xmlns:a16="http://schemas.microsoft.com/office/drawing/2014/main" id="{E631E2DA-B86B-776D-5FD9-E9127381DCBD}"/>
              </a:ext>
            </a:extLst>
          </p:cNvPr>
          <p:cNvSpPr/>
          <p:nvPr/>
        </p:nvSpPr>
        <p:spPr bwMode="auto">
          <a:xfrm>
            <a:off x="6688522" y="2412272"/>
            <a:ext cx="2825749" cy="32441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chemeClr val="tx1">
                    <a:lumMod val="75000"/>
                    <a:lumOff val="25000"/>
                  </a:schemeClr>
                </a:solidFill>
                <a:ea typeface="Segoe UI" pitchFamily="34" charset="0"/>
                <a:cs typeface="Segoe UI" pitchFamily="34" charset="0"/>
              </a:rPr>
              <a:t>だとこういう機能が必要ですね</a:t>
            </a:r>
          </a:p>
        </p:txBody>
      </p:sp>
      <p:sp>
        <p:nvSpPr>
          <p:cNvPr id="16" name="吹き出し: 角を丸めた四角形 15">
            <a:extLst>
              <a:ext uri="{FF2B5EF4-FFF2-40B4-BE49-F238E27FC236}">
                <a16:creationId xmlns:a16="http://schemas.microsoft.com/office/drawing/2014/main" id="{41FD87E7-1C22-FCE5-E8A2-1F4E5E113998}"/>
              </a:ext>
            </a:extLst>
          </p:cNvPr>
          <p:cNvSpPr/>
          <p:nvPr/>
        </p:nvSpPr>
        <p:spPr bwMode="auto">
          <a:xfrm>
            <a:off x="8287167" y="2802905"/>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ちょっとイメージが違うかな</a:t>
            </a:r>
          </a:p>
        </p:txBody>
      </p:sp>
      <p:sp>
        <p:nvSpPr>
          <p:cNvPr id="17" name="吹き出し: 角を丸めた四角形 16">
            <a:extLst>
              <a:ext uri="{FF2B5EF4-FFF2-40B4-BE49-F238E27FC236}">
                <a16:creationId xmlns:a16="http://schemas.microsoft.com/office/drawing/2014/main" id="{0A849853-1294-30B4-8CBF-65777C67E183}"/>
              </a:ext>
            </a:extLst>
          </p:cNvPr>
          <p:cNvSpPr/>
          <p:nvPr/>
        </p:nvSpPr>
        <p:spPr bwMode="auto">
          <a:xfrm>
            <a:off x="6688522" y="3188277"/>
            <a:ext cx="2825749" cy="32441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chemeClr val="tx1">
                    <a:lumMod val="75000"/>
                    <a:lumOff val="25000"/>
                  </a:schemeClr>
                </a:solidFill>
                <a:ea typeface="Segoe UI" pitchFamily="34" charset="0"/>
                <a:cs typeface="Segoe UI" pitchFamily="34" charset="0"/>
              </a:rPr>
              <a:t>こういうことですか</a:t>
            </a:r>
          </a:p>
        </p:txBody>
      </p:sp>
      <p:sp>
        <p:nvSpPr>
          <p:cNvPr id="18" name="吹き出し: 角を丸めた四角形 17">
            <a:extLst>
              <a:ext uri="{FF2B5EF4-FFF2-40B4-BE49-F238E27FC236}">
                <a16:creationId xmlns:a16="http://schemas.microsoft.com/office/drawing/2014/main" id="{020ADA1C-03FD-F26B-A72A-B33D51D4FB36}"/>
              </a:ext>
            </a:extLst>
          </p:cNvPr>
          <p:cNvSpPr/>
          <p:nvPr/>
        </p:nvSpPr>
        <p:spPr bwMode="auto">
          <a:xfrm>
            <a:off x="8287167" y="3560054"/>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だいぶ近いかな。あと〇〇が要る</a:t>
            </a:r>
          </a:p>
        </p:txBody>
      </p:sp>
      <p:sp>
        <p:nvSpPr>
          <p:cNvPr id="19" name="吹き出し: 角を丸めた四角形 18">
            <a:extLst>
              <a:ext uri="{FF2B5EF4-FFF2-40B4-BE49-F238E27FC236}">
                <a16:creationId xmlns:a16="http://schemas.microsoft.com/office/drawing/2014/main" id="{E91B0826-6EB0-EE7A-AB1E-FFA112A61BD1}"/>
              </a:ext>
            </a:extLst>
          </p:cNvPr>
          <p:cNvSpPr/>
          <p:nvPr/>
        </p:nvSpPr>
        <p:spPr bwMode="auto">
          <a:xfrm>
            <a:off x="6688522" y="3927192"/>
            <a:ext cx="2825749" cy="32441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chemeClr val="tx1">
                    <a:lumMod val="75000"/>
                    <a:lumOff val="25000"/>
                  </a:schemeClr>
                </a:solidFill>
                <a:ea typeface="Segoe UI" pitchFamily="34" charset="0"/>
                <a:cs typeface="Segoe UI" pitchFamily="34" charset="0"/>
              </a:rPr>
              <a:t>こんな感じですね</a:t>
            </a:r>
          </a:p>
        </p:txBody>
      </p:sp>
      <p:sp>
        <p:nvSpPr>
          <p:cNvPr id="20" name="吹き出し: 角を丸めた四角形 19">
            <a:extLst>
              <a:ext uri="{FF2B5EF4-FFF2-40B4-BE49-F238E27FC236}">
                <a16:creationId xmlns:a16="http://schemas.microsoft.com/office/drawing/2014/main" id="{4BF3C5AA-C672-B52E-1DD2-464591396035}"/>
              </a:ext>
            </a:extLst>
          </p:cNvPr>
          <p:cNvSpPr/>
          <p:nvPr/>
        </p:nvSpPr>
        <p:spPr bwMode="auto">
          <a:xfrm>
            <a:off x="8287167" y="4298969"/>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機能はこれでいいと思う</a:t>
            </a:r>
          </a:p>
        </p:txBody>
      </p:sp>
      <p:sp>
        <p:nvSpPr>
          <p:cNvPr id="21" name="吹き出し: 角を丸めた四角形 20">
            <a:extLst>
              <a:ext uri="{FF2B5EF4-FFF2-40B4-BE49-F238E27FC236}">
                <a16:creationId xmlns:a16="http://schemas.microsoft.com/office/drawing/2014/main" id="{09D9BB70-02F6-791A-5CCA-011302AD163C}"/>
              </a:ext>
            </a:extLst>
          </p:cNvPr>
          <p:cNvSpPr/>
          <p:nvPr/>
        </p:nvSpPr>
        <p:spPr bwMode="auto">
          <a:xfrm>
            <a:off x="8287167" y="4713470"/>
            <a:ext cx="2825749" cy="324414"/>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次、インタフェースは</a:t>
            </a:r>
            <a:r>
              <a:rPr kumimoji="1" lang="en-US" altLang="ja-JP" sz="1400">
                <a:solidFill>
                  <a:srgbClr val="FFFFFF"/>
                </a:solidFill>
                <a:ea typeface="Segoe UI" pitchFamily="34" charset="0"/>
                <a:cs typeface="Segoe UI" pitchFamily="34" charset="0"/>
              </a:rPr>
              <a:t>...</a:t>
            </a:r>
            <a:endParaRPr kumimoji="1" lang="ja-JP" altLang="en-US" sz="1400">
              <a:solidFill>
                <a:srgbClr val="FFFFFF"/>
              </a:solidFill>
              <a:ea typeface="Segoe UI" pitchFamily="34" charset="0"/>
              <a:cs typeface="Segoe UI" pitchFamily="34" charset="0"/>
            </a:endParaRPr>
          </a:p>
        </p:txBody>
      </p:sp>
      <p:sp>
        <p:nvSpPr>
          <p:cNvPr id="22" name="吹き出し: 角を丸めた四角形 21">
            <a:extLst>
              <a:ext uri="{FF2B5EF4-FFF2-40B4-BE49-F238E27FC236}">
                <a16:creationId xmlns:a16="http://schemas.microsoft.com/office/drawing/2014/main" id="{C48E9F49-7300-A80D-6BBE-09E34CBB034E}"/>
              </a:ext>
            </a:extLst>
          </p:cNvPr>
          <p:cNvSpPr/>
          <p:nvPr/>
        </p:nvSpPr>
        <p:spPr bwMode="auto">
          <a:xfrm>
            <a:off x="6688522" y="5098842"/>
            <a:ext cx="2825749" cy="324414"/>
          </a:xfrm>
          <a:prstGeom prst="wedgeRoundRectCallout">
            <a:avLst>
              <a:gd name="adj1" fmla="val -67760"/>
              <a:gd name="adj2" fmla="val 26239"/>
              <a:gd name="adj3" fmla="val 16667"/>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chemeClr val="tx1">
                    <a:lumMod val="75000"/>
                    <a:lumOff val="25000"/>
                  </a:schemeClr>
                </a:solidFill>
                <a:ea typeface="Segoe UI" pitchFamily="34" charset="0"/>
                <a:cs typeface="Segoe UI" pitchFamily="34" charset="0"/>
              </a:rPr>
              <a:t>こんな感じ？</a:t>
            </a:r>
          </a:p>
        </p:txBody>
      </p:sp>
      <p:sp>
        <p:nvSpPr>
          <p:cNvPr id="23" name="テキスト ボックス 22">
            <a:extLst>
              <a:ext uri="{FF2B5EF4-FFF2-40B4-BE49-F238E27FC236}">
                <a16:creationId xmlns:a16="http://schemas.microsoft.com/office/drawing/2014/main" id="{55EBCB5D-852D-EB18-6BB1-E0B33C1188B5}"/>
              </a:ext>
            </a:extLst>
          </p:cNvPr>
          <p:cNvSpPr txBox="1"/>
          <p:nvPr/>
        </p:nvSpPr>
        <p:spPr>
          <a:xfrm rot="5400000">
            <a:off x="8849519" y="5898169"/>
            <a:ext cx="235606" cy="307777"/>
          </a:xfrm>
          <a:prstGeom prst="rect">
            <a:avLst/>
          </a:prstGeom>
          <a:noFill/>
        </p:spPr>
        <p:txBody>
          <a:bodyPr wrap="square" lIns="0" tIns="0" rIns="0" bIns="0" rtlCol="0">
            <a:spAutoFit/>
          </a:bodyPr>
          <a:lstStyle/>
          <a:p>
            <a:pPr algn="l"/>
            <a:r>
              <a:rPr kumimoji="1" lang="en-US" altLang="ja-JP" sz="2000" b="1"/>
              <a:t>…</a:t>
            </a:r>
            <a:endParaRPr kumimoji="1" lang="ja-JP" altLang="en-US" sz="2000" b="1" err="1"/>
          </a:p>
        </p:txBody>
      </p:sp>
      <p:sp>
        <p:nvSpPr>
          <p:cNvPr id="24" name="吹き出し: 角を丸めた四角形 23">
            <a:extLst>
              <a:ext uri="{FF2B5EF4-FFF2-40B4-BE49-F238E27FC236}">
                <a16:creationId xmlns:a16="http://schemas.microsoft.com/office/drawing/2014/main" id="{AD3F4A2E-7214-4C34-6643-5CB6DF95F0E1}"/>
              </a:ext>
            </a:extLst>
          </p:cNvPr>
          <p:cNvSpPr/>
          <p:nvPr/>
        </p:nvSpPr>
        <p:spPr bwMode="auto">
          <a:xfrm>
            <a:off x="8287167" y="5456292"/>
            <a:ext cx="2825749" cy="428828"/>
          </a:xfrm>
          <a:prstGeom prst="wedgeRoundRectCallout">
            <a:avLst>
              <a:gd name="adj1" fmla="val 69438"/>
              <a:gd name="adj2" fmla="val 35336"/>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400">
                <a:solidFill>
                  <a:srgbClr val="FFFFFF"/>
                </a:solidFill>
                <a:ea typeface="Segoe UI" pitchFamily="34" charset="0"/>
                <a:cs typeface="Segoe UI" pitchFamily="34" charset="0"/>
              </a:rPr>
              <a:t>それだとこのパターンに</a:t>
            </a:r>
            <a:br>
              <a:rPr kumimoji="1" lang="en-US" altLang="ja-JP" sz="1400">
                <a:solidFill>
                  <a:srgbClr val="FFFFFF"/>
                </a:solidFill>
                <a:ea typeface="Segoe UI" pitchFamily="34" charset="0"/>
                <a:cs typeface="Segoe UI" pitchFamily="34" charset="0"/>
              </a:rPr>
            </a:br>
            <a:r>
              <a:rPr kumimoji="1" lang="ja-JP" altLang="en-US" sz="1400">
                <a:solidFill>
                  <a:srgbClr val="FFFFFF"/>
                </a:solidFill>
                <a:ea typeface="Segoe UI" pitchFamily="34" charset="0"/>
                <a:cs typeface="Segoe UI" pitchFamily="34" charset="0"/>
              </a:rPr>
              <a:t>対応できないから</a:t>
            </a:r>
            <a:r>
              <a:rPr kumimoji="1" lang="en-US" altLang="ja-JP" sz="1400">
                <a:solidFill>
                  <a:srgbClr val="FFFFFF"/>
                </a:solidFill>
                <a:ea typeface="Segoe UI" pitchFamily="34" charset="0"/>
                <a:cs typeface="Segoe UI" pitchFamily="34" charset="0"/>
              </a:rPr>
              <a:t>...</a:t>
            </a:r>
            <a:endParaRPr kumimoji="1" lang="ja-JP" altLang="en-US" sz="14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661406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7F8FAA7-55E6-99B5-73BF-363EAA632B51}"/>
              </a:ext>
            </a:extLst>
          </p:cNvPr>
          <p:cNvSpPr>
            <a:spLocks noGrp="1"/>
          </p:cNvSpPr>
          <p:nvPr>
            <p:ph type="title"/>
          </p:nvPr>
        </p:nvSpPr>
        <p:spPr/>
        <p:txBody>
          <a:bodyPr>
            <a:normAutofit fontScale="90000"/>
          </a:bodyPr>
          <a:lstStyle/>
          <a:p>
            <a:r>
              <a:rPr kumimoji="1" lang="en-US" altLang="ja-JP"/>
              <a:t>V-Model</a:t>
            </a:r>
            <a:r>
              <a:rPr kumimoji="1" lang="ja-JP" altLang="en-US"/>
              <a:t>をエージェントとの開発ステップに応用する</a:t>
            </a:r>
          </a:p>
        </p:txBody>
      </p:sp>
      <p:sp>
        <p:nvSpPr>
          <p:cNvPr id="4" name="スライド番号プレースホルダー 3">
            <a:extLst>
              <a:ext uri="{FF2B5EF4-FFF2-40B4-BE49-F238E27FC236}">
                <a16:creationId xmlns:a16="http://schemas.microsoft.com/office/drawing/2014/main" id="{2932EFEF-C0C4-F7BD-0F68-227B3E53C63F}"/>
              </a:ext>
            </a:extLst>
          </p:cNvPr>
          <p:cNvSpPr>
            <a:spLocks noGrp="1"/>
          </p:cNvSpPr>
          <p:nvPr>
            <p:ph type="sldNum" sz="quarter" idx="12"/>
          </p:nvPr>
        </p:nvSpPr>
        <p:spPr/>
        <p:txBody>
          <a:bodyPr/>
          <a:lstStyle/>
          <a:p>
            <a:fld id="{AB3DE384-0340-4646-8B85-A681728920EF}" type="slidenum">
              <a:rPr kumimoji="1" lang="ja-JP" altLang="en-US" smtClean="0"/>
              <a:pPr/>
              <a:t>27</a:t>
            </a:fld>
            <a:endParaRPr kumimoji="1" lang="ja-JP" altLang="en-US"/>
          </a:p>
        </p:txBody>
      </p:sp>
      <p:sp>
        <p:nvSpPr>
          <p:cNvPr id="5" name="テキスト プレースホルダー 4">
            <a:extLst>
              <a:ext uri="{FF2B5EF4-FFF2-40B4-BE49-F238E27FC236}">
                <a16:creationId xmlns:a16="http://schemas.microsoft.com/office/drawing/2014/main" id="{A40AC06D-5513-FB16-3AB3-CF26447E7CD8}"/>
              </a:ext>
            </a:extLst>
          </p:cNvPr>
          <p:cNvSpPr>
            <a:spLocks noGrp="1"/>
          </p:cNvSpPr>
          <p:nvPr>
            <p:ph type="body" sz="quarter" idx="13"/>
          </p:nvPr>
        </p:nvSpPr>
        <p:spPr/>
        <p:txBody>
          <a:bodyPr/>
          <a:lstStyle/>
          <a:p>
            <a:r>
              <a:rPr kumimoji="1" lang="ja-JP" altLang="en-US"/>
              <a:t>ウォーターフォールモデルの進め方としてよく参照される</a:t>
            </a:r>
            <a:r>
              <a:rPr kumimoji="1" lang="en-US" altLang="ja-JP"/>
              <a:t>V</a:t>
            </a:r>
            <a:r>
              <a:rPr kumimoji="1" lang="ja-JP" altLang="en-US"/>
              <a:t>モデルはエージェントベースでの開発でも有用です。</a:t>
            </a:r>
            <a:br>
              <a:rPr kumimoji="1" lang="en-US" altLang="ja-JP"/>
            </a:br>
            <a:r>
              <a:rPr kumimoji="1" lang="ja-JP" altLang="en-US"/>
              <a:t>この手法は「ウォーターフォール開発の手順」とだけ考えられがちですが、「ドキュメント成果物を明確にしながら段階的に具体性を高める」方法であるため、エージェントベースの開発でも有効です。</a:t>
            </a:r>
          </a:p>
        </p:txBody>
      </p:sp>
      <p:sp>
        <p:nvSpPr>
          <p:cNvPr id="11" name="テキスト ボックス 10">
            <a:extLst>
              <a:ext uri="{FF2B5EF4-FFF2-40B4-BE49-F238E27FC236}">
                <a16:creationId xmlns:a16="http://schemas.microsoft.com/office/drawing/2014/main" id="{5487826D-1DE8-19AD-39AF-B6A06DFBF8B7}"/>
              </a:ext>
            </a:extLst>
          </p:cNvPr>
          <p:cNvSpPr txBox="1"/>
          <p:nvPr/>
        </p:nvSpPr>
        <p:spPr>
          <a:xfrm>
            <a:off x="8028219" y="6542480"/>
            <a:ext cx="6200425" cy="261610"/>
          </a:xfrm>
          <a:prstGeom prst="rect">
            <a:avLst/>
          </a:prstGeom>
          <a:noFill/>
        </p:spPr>
        <p:txBody>
          <a:bodyPr wrap="square">
            <a:spAutoFit/>
          </a:bodyPr>
          <a:lstStyle/>
          <a:p>
            <a:r>
              <a:rPr lang="en-US" altLang="ja-JP" sz="1100" i="1"/>
              <a:t>"V-Modell"</a:t>
            </a:r>
            <a:r>
              <a:rPr lang="en-US" altLang="ja-JP" sz="1100"/>
              <a:t>, Bundesministerium der Verteidigung</a:t>
            </a:r>
            <a:r>
              <a:rPr lang="ja-JP" altLang="en-US" sz="1100"/>
              <a:t> </a:t>
            </a:r>
            <a:r>
              <a:rPr lang="en-US" altLang="ja-JP" sz="1100"/>
              <a:t>(</a:t>
            </a:r>
            <a:r>
              <a:rPr lang="ja-JP" altLang="en-US" sz="1100">
                <a:hlinkClick r:id="rId2"/>
              </a:rPr>
              <a:t>リンク</a:t>
            </a:r>
            <a:r>
              <a:rPr lang="en-US" altLang="ja-JP" sz="1100"/>
              <a:t>)</a:t>
            </a:r>
            <a:endParaRPr lang="ja-JP" altLang="en-US" sz="1100"/>
          </a:p>
        </p:txBody>
      </p:sp>
      <p:sp>
        <p:nvSpPr>
          <p:cNvPr id="12" name="正方形/長方形 11">
            <a:extLst>
              <a:ext uri="{FF2B5EF4-FFF2-40B4-BE49-F238E27FC236}">
                <a16:creationId xmlns:a16="http://schemas.microsoft.com/office/drawing/2014/main" id="{D6E1E9B4-A0AC-BF06-8A2A-0D893A157EAE}"/>
              </a:ext>
            </a:extLst>
          </p:cNvPr>
          <p:cNvSpPr/>
          <p:nvPr/>
        </p:nvSpPr>
        <p:spPr bwMode="auto">
          <a:xfrm>
            <a:off x="307911" y="5896330"/>
            <a:ext cx="11734318" cy="54695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b="1">
                <a:solidFill>
                  <a:schemeClr val="tx1"/>
                </a:solidFill>
                <a:ea typeface="Segoe UI" pitchFamily="34" charset="0"/>
                <a:cs typeface="Segoe UI" pitchFamily="34" charset="0"/>
              </a:rPr>
              <a:t>具体的に修正したい内容がコードレベルで決まっている場合は直接コード修正内容を指示しても問題ありませんが、作りたいもの自体を固めていく段階ではこのようなステップが有用です</a:t>
            </a:r>
            <a:endParaRPr kumimoji="1" lang="en-US" altLang="ja-JP" b="1">
              <a:solidFill>
                <a:schemeClr val="tx1"/>
              </a:solidFill>
              <a:ea typeface="Segoe UI" pitchFamily="34" charset="0"/>
              <a:cs typeface="Segoe UI" pitchFamily="34" charset="0"/>
            </a:endParaRPr>
          </a:p>
        </p:txBody>
      </p:sp>
      <p:sp>
        <p:nvSpPr>
          <p:cNvPr id="6" name="テキスト ボックス 5">
            <a:extLst>
              <a:ext uri="{FF2B5EF4-FFF2-40B4-BE49-F238E27FC236}">
                <a16:creationId xmlns:a16="http://schemas.microsoft.com/office/drawing/2014/main" id="{59376B3B-5E7F-4047-D85C-0149F6600976}"/>
              </a:ext>
            </a:extLst>
          </p:cNvPr>
          <p:cNvSpPr txBox="1"/>
          <p:nvPr/>
        </p:nvSpPr>
        <p:spPr>
          <a:xfrm>
            <a:off x="6334713" y="6542480"/>
            <a:ext cx="3387012" cy="261610"/>
          </a:xfrm>
          <a:prstGeom prst="rect">
            <a:avLst/>
          </a:prstGeom>
          <a:noFill/>
        </p:spPr>
        <p:txBody>
          <a:bodyPr wrap="square">
            <a:spAutoFit/>
          </a:bodyPr>
          <a:lstStyle/>
          <a:p>
            <a:r>
              <a:rPr lang="en-US" altLang="ja-JP" sz="1100">
                <a:hlinkClick r:id="rId3"/>
              </a:rPr>
              <a:t>V-model - Wikipedia</a:t>
            </a:r>
            <a:endParaRPr lang="ja-JP" altLang="en-US" sz="1100"/>
          </a:p>
        </p:txBody>
      </p:sp>
      <p:sp>
        <p:nvSpPr>
          <p:cNvPr id="13" name="正方形/長方形 12">
            <a:extLst>
              <a:ext uri="{FF2B5EF4-FFF2-40B4-BE49-F238E27FC236}">
                <a16:creationId xmlns:a16="http://schemas.microsoft.com/office/drawing/2014/main" id="{1CAC211A-6101-D0B5-0A60-2654895E00A3}"/>
              </a:ext>
            </a:extLst>
          </p:cNvPr>
          <p:cNvSpPr/>
          <p:nvPr/>
        </p:nvSpPr>
        <p:spPr bwMode="auto">
          <a:xfrm>
            <a:off x="307911" y="553538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1026" name="Picture 2">
            <a:extLst>
              <a:ext uri="{FF2B5EF4-FFF2-40B4-BE49-F238E27FC236}">
                <a16:creationId xmlns:a16="http://schemas.microsoft.com/office/drawing/2014/main" id="{9DDD39BF-DD07-C7EE-25F0-1610E5AB92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332" y="1239279"/>
            <a:ext cx="7013236" cy="3898844"/>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C95968AB-27FF-8F3A-E107-C5DEBE6F70E5}"/>
              </a:ext>
            </a:extLst>
          </p:cNvPr>
          <p:cNvSpPr txBox="1"/>
          <p:nvPr/>
        </p:nvSpPr>
        <p:spPr>
          <a:xfrm>
            <a:off x="1068260" y="1758019"/>
            <a:ext cx="1263827" cy="302658"/>
          </a:xfrm>
          <a:prstGeom prst="rect">
            <a:avLst/>
          </a:prstGeom>
          <a:noFill/>
        </p:spPr>
        <p:txBody>
          <a:bodyPr wrap="square" lIns="0" tIns="0" rIns="0" bIns="0" rtlCol="0">
            <a:spAutoFit/>
          </a:bodyPr>
          <a:lstStyle/>
          <a:p>
            <a:pPr algn="l"/>
            <a:r>
              <a:rPr kumimoji="1" lang="ja-JP" altLang="en-US" sz="1600" b="1"/>
              <a:t>業務設計</a:t>
            </a:r>
            <a:endParaRPr kumimoji="1" lang="ja-JP" altLang="en-US" sz="1600" b="1" err="1"/>
          </a:p>
        </p:txBody>
      </p:sp>
      <p:sp>
        <p:nvSpPr>
          <p:cNvPr id="8" name="テキスト ボックス 7">
            <a:extLst>
              <a:ext uri="{FF2B5EF4-FFF2-40B4-BE49-F238E27FC236}">
                <a16:creationId xmlns:a16="http://schemas.microsoft.com/office/drawing/2014/main" id="{FC2384B4-8C13-E676-8BB1-4CB9CF5F3EE4}"/>
              </a:ext>
            </a:extLst>
          </p:cNvPr>
          <p:cNvSpPr txBox="1"/>
          <p:nvPr/>
        </p:nvSpPr>
        <p:spPr>
          <a:xfrm>
            <a:off x="1068260" y="2416862"/>
            <a:ext cx="1263827" cy="605317"/>
          </a:xfrm>
          <a:prstGeom prst="rect">
            <a:avLst/>
          </a:prstGeom>
          <a:noFill/>
        </p:spPr>
        <p:txBody>
          <a:bodyPr wrap="square" lIns="0" tIns="0" rIns="0" bIns="0" rtlCol="0">
            <a:spAutoFit/>
          </a:bodyPr>
          <a:lstStyle/>
          <a:p>
            <a:pPr algn="l"/>
            <a:r>
              <a:rPr kumimoji="1" lang="ja-JP" altLang="en-US" sz="1600" b="1"/>
              <a:t>要件定義と</a:t>
            </a:r>
            <a:endParaRPr kumimoji="1" lang="en-US" altLang="ja-JP" sz="1600" b="1"/>
          </a:p>
          <a:p>
            <a:pPr algn="l"/>
            <a:r>
              <a:rPr kumimoji="1" lang="ja-JP" altLang="en-US" sz="1600" b="1"/>
              <a:t>基本設計</a:t>
            </a:r>
            <a:endParaRPr kumimoji="1" lang="ja-JP" altLang="en-US" sz="1600" b="1" err="1"/>
          </a:p>
        </p:txBody>
      </p:sp>
      <p:sp>
        <p:nvSpPr>
          <p:cNvPr id="9" name="テキスト ボックス 8">
            <a:extLst>
              <a:ext uri="{FF2B5EF4-FFF2-40B4-BE49-F238E27FC236}">
                <a16:creationId xmlns:a16="http://schemas.microsoft.com/office/drawing/2014/main" id="{AA42C00D-DAF6-063F-7C51-83D34A36AD8A}"/>
              </a:ext>
            </a:extLst>
          </p:cNvPr>
          <p:cNvSpPr txBox="1"/>
          <p:nvPr/>
        </p:nvSpPr>
        <p:spPr>
          <a:xfrm>
            <a:off x="1068259" y="3502888"/>
            <a:ext cx="1263827" cy="302658"/>
          </a:xfrm>
          <a:prstGeom prst="rect">
            <a:avLst/>
          </a:prstGeom>
          <a:noFill/>
        </p:spPr>
        <p:txBody>
          <a:bodyPr wrap="square" lIns="0" tIns="0" rIns="0" bIns="0" rtlCol="0">
            <a:spAutoFit/>
          </a:bodyPr>
          <a:lstStyle/>
          <a:p>
            <a:pPr algn="l"/>
            <a:r>
              <a:rPr kumimoji="1" lang="ja-JP" altLang="en-US" sz="1600" b="1"/>
              <a:t>詳細設計</a:t>
            </a:r>
            <a:endParaRPr kumimoji="1" lang="ja-JP" altLang="en-US" sz="1600" b="1" err="1"/>
          </a:p>
        </p:txBody>
      </p:sp>
      <p:sp>
        <p:nvSpPr>
          <p:cNvPr id="15" name="テキスト ボックス 14">
            <a:extLst>
              <a:ext uri="{FF2B5EF4-FFF2-40B4-BE49-F238E27FC236}">
                <a16:creationId xmlns:a16="http://schemas.microsoft.com/office/drawing/2014/main" id="{04630EB3-7600-8238-723C-E141308D3832}"/>
              </a:ext>
            </a:extLst>
          </p:cNvPr>
          <p:cNvSpPr txBox="1"/>
          <p:nvPr/>
        </p:nvSpPr>
        <p:spPr>
          <a:xfrm>
            <a:off x="9721726" y="1884893"/>
            <a:ext cx="2320503" cy="246221"/>
          </a:xfrm>
          <a:prstGeom prst="rect">
            <a:avLst/>
          </a:prstGeom>
          <a:noFill/>
        </p:spPr>
        <p:txBody>
          <a:bodyPr wrap="square" lIns="0" tIns="0" rIns="0" bIns="0" rtlCol="0">
            <a:spAutoFit/>
          </a:bodyPr>
          <a:lstStyle/>
          <a:p>
            <a:pPr algn="l"/>
            <a:r>
              <a:rPr kumimoji="1" lang="ja-JP" altLang="en-US" sz="1600" b="1"/>
              <a:t>運用・メンテナンス</a:t>
            </a:r>
            <a:endParaRPr kumimoji="1" lang="ja-JP" altLang="en-US" sz="1600" b="1" err="1"/>
          </a:p>
        </p:txBody>
      </p:sp>
      <p:sp>
        <p:nvSpPr>
          <p:cNvPr id="16" name="テキスト ボックス 15">
            <a:extLst>
              <a:ext uri="{FF2B5EF4-FFF2-40B4-BE49-F238E27FC236}">
                <a16:creationId xmlns:a16="http://schemas.microsoft.com/office/drawing/2014/main" id="{02F9891F-F0D0-C827-CB94-ACBE3A6DC731}"/>
              </a:ext>
            </a:extLst>
          </p:cNvPr>
          <p:cNvSpPr txBox="1"/>
          <p:nvPr/>
        </p:nvSpPr>
        <p:spPr>
          <a:xfrm>
            <a:off x="9721726" y="2543736"/>
            <a:ext cx="2003549" cy="246221"/>
          </a:xfrm>
          <a:prstGeom prst="rect">
            <a:avLst/>
          </a:prstGeom>
          <a:noFill/>
        </p:spPr>
        <p:txBody>
          <a:bodyPr wrap="square" lIns="0" tIns="0" rIns="0" bIns="0" rtlCol="0">
            <a:spAutoFit/>
          </a:bodyPr>
          <a:lstStyle/>
          <a:p>
            <a:pPr algn="l"/>
            <a:r>
              <a:rPr kumimoji="1" lang="ja-JP" altLang="en-US" sz="1600" b="1"/>
              <a:t>システム検証と確認</a:t>
            </a:r>
            <a:endParaRPr kumimoji="1" lang="ja-JP" altLang="en-US" sz="1600" b="1" err="1"/>
          </a:p>
        </p:txBody>
      </p:sp>
      <p:sp>
        <p:nvSpPr>
          <p:cNvPr id="17" name="テキスト ボックス 16">
            <a:extLst>
              <a:ext uri="{FF2B5EF4-FFF2-40B4-BE49-F238E27FC236}">
                <a16:creationId xmlns:a16="http://schemas.microsoft.com/office/drawing/2014/main" id="{B9A21748-2C13-9BE6-9FA6-6F2F9583F1A7}"/>
              </a:ext>
            </a:extLst>
          </p:cNvPr>
          <p:cNvSpPr txBox="1"/>
          <p:nvPr/>
        </p:nvSpPr>
        <p:spPr>
          <a:xfrm>
            <a:off x="9721725" y="3629762"/>
            <a:ext cx="1263827" cy="492443"/>
          </a:xfrm>
          <a:prstGeom prst="rect">
            <a:avLst/>
          </a:prstGeom>
          <a:noFill/>
        </p:spPr>
        <p:txBody>
          <a:bodyPr wrap="square" lIns="0" tIns="0" rIns="0" bIns="0" rtlCol="0">
            <a:spAutoFit/>
          </a:bodyPr>
          <a:lstStyle/>
          <a:p>
            <a:pPr algn="l"/>
            <a:r>
              <a:rPr kumimoji="1" lang="ja-JP" altLang="en-US" sz="1600" b="1"/>
              <a:t>結合テストと検証</a:t>
            </a:r>
            <a:endParaRPr kumimoji="1" lang="ja-JP" altLang="en-US" sz="1600" b="1" err="1"/>
          </a:p>
        </p:txBody>
      </p:sp>
      <p:sp>
        <p:nvSpPr>
          <p:cNvPr id="18" name="テキスト ボックス 17">
            <a:extLst>
              <a:ext uri="{FF2B5EF4-FFF2-40B4-BE49-F238E27FC236}">
                <a16:creationId xmlns:a16="http://schemas.microsoft.com/office/drawing/2014/main" id="{B8033C8D-6C11-4945-88C6-EB8999B9EF9A}"/>
              </a:ext>
            </a:extLst>
          </p:cNvPr>
          <p:cNvSpPr txBox="1"/>
          <p:nvPr/>
        </p:nvSpPr>
        <p:spPr>
          <a:xfrm>
            <a:off x="1943099" y="5095875"/>
            <a:ext cx="9515475" cy="615553"/>
          </a:xfrm>
          <a:prstGeom prst="rect">
            <a:avLst/>
          </a:prstGeom>
          <a:noFill/>
        </p:spPr>
        <p:txBody>
          <a:bodyPr wrap="square" lIns="0" tIns="0" rIns="0" bIns="0" rtlCol="0">
            <a:spAutoFit/>
          </a:bodyPr>
          <a:lstStyle/>
          <a:p>
            <a:pPr algn="l"/>
            <a:r>
              <a:rPr kumimoji="1" lang="ja-JP" altLang="en-US" sz="2000"/>
              <a:t>この分類自体はモデルによっても微妙に階層の内容が違ったり（外部設計が入っていたり）しますが、プロジェクト特性に合わせた段階を踏めばよいかと思います</a:t>
            </a:r>
            <a:endParaRPr kumimoji="1" lang="ja-JP" altLang="en-US" sz="2000" err="1"/>
          </a:p>
        </p:txBody>
      </p:sp>
    </p:spTree>
    <p:extLst>
      <p:ext uri="{BB962C8B-B14F-4D97-AF65-F5344CB8AC3E}">
        <p14:creationId xmlns:p14="http://schemas.microsoft.com/office/powerpoint/2010/main" val="34604794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6E9D61F-C77D-AC4D-3A88-6BBB64119B47}"/>
              </a:ext>
            </a:extLst>
          </p:cNvPr>
          <p:cNvSpPr>
            <a:spLocks noGrp="1"/>
          </p:cNvSpPr>
          <p:nvPr>
            <p:ph type="title"/>
          </p:nvPr>
        </p:nvSpPr>
        <p:spPr/>
        <p:txBody>
          <a:bodyPr>
            <a:normAutofit fontScale="90000"/>
          </a:bodyPr>
          <a:lstStyle/>
          <a:p>
            <a:r>
              <a:rPr kumimoji="1" lang="ja-JP" altLang="en-US"/>
              <a:t>開始点をコミットする</a:t>
            </a:r>
          </a:p>
        </p:txBody>
      </p:sp>
      <p:sp>
        <p:nvSpPr>
          <p:cNvPr id="3" name="コンテンツ プレースホルダー 2">
            <a:extLst>
              <a:ext uri="{FF2B5EF4-FFF2-40B4-BE49-F238E27FC236}">
                <a16:creationId xmlns:a16="http://schemas.microsoft.com/office/drawing/2014/main" id="{004EEDF6-A8D6-1468-5250-AF92BB8B678F}"/>
              </a:ext>
            </a:extLst>
          </p:cNvPr>
          <p:cNvSpPr>
            <a:spLocks noGrp="1"/>
          </p:cNvSpPr>
          <p:nvPr>
            <p:ph idx="1"/>
          </p:nvPr>
        </p:nvSpPr>
        <p:spPr>
          <a:xfrm>
            <a:off x="341972" y="1450848"/>
            <a:ext cx="5465693" cy="439435"/>
          </a:xfrm>
        </p:spPr>
        <p:txBody>
          <a:bodyPr/>
          <a:lstStyle/>
          <a:p>
            <a:r>
              <a:rPr kumimoji="1" lang="ja-JP" altLang="en-US"/>
              <a:t>変更を確認</a:t>
            </a:r>
          </a:p>
        </p:txBody>
      </p:sp>
      <p:sp>
        <p:nvSpPr>
          <p:cNvPr id="4" name="スライド番号プレースホルダー 3">
            <a:extLst>
              <a:ext uri="{FF2B5EF4-FFF2-40B4-BE49-F238E27FC236}">
                <a16:creationId xmlns:a16="http://schemas.microsoft.com/office/drawing/2014/main" id="{0F0F826A-4718-71D3-2140-049073C2A795}"/>
              </a:ext>
            </a:extLst>
          </p:cNvPr>
          <p:cNvSpPr>
            <a:spLocks noGrp="1"/>
          </p:cNvSpPr>
          <p:nvPr>
            <p:ph type="sldNum" sz="quarter" idx="12"/>
          </p:nvPr>
        </p:nvSpPr>
        <p:spPr/>
        <p:txBody>
          <a:bodyPr/>
          <a:lstStyle/>
          <a:p>
            <a:fld id="{AB3DE384-0340-4646-8B85-A681728920EF}" type="slidenum">
              <a:rPr kumimoji="1" lang="ja-JP" altLang="en-US" smtClean="0"/>
              <a:pPr/>
              <a:t>28</a:t>
            </a:fld>
            <a:endParaRPr kumimoji="1" lang="ja-JP" altLang="en-US"/>
          </a:p>
        </p:txBody>
      </p:sp>
      <p:sp>
        <p:nvSpPr>
          <p:cNvPr id="5" name="テキスト プレースホルダー 4">
            <a:extLst>
              <a:ext uri="{FF2B5EF4-FFF2-40B4-BE49-F238E27FC236}">
                <a16:creationId xmlns:a16="http://schemas.microsoft.com/office/drawing/2014/main" id="{46B19A66-DCAF-6A4A-1137-FCA33F3659B3}"/>
              </a:ext>
            </a:extLst>
          </p:cNvPr>
          <p:cNvSpPr>
            <a:spLocks noGrp="1"/>
          </p:cNvSpPr>
          <p:nvPr>
            <p:ph type="body" sz="quarter" idx="13"/>
          </p:nvPr>
        </p:nvSpPr>
        <p:spPr/>
        <p:txBody>
          <a:bodyPr/>
          <a:lstStyle/>
          <a:p>
            <a:r>
              <a:rPr kumimoji="1" lang="ja-JP" altLang="en-US"/>
              <a:t>まずはスタート地点を保存しておきます。</a:t>
            </a:r>
          </a:p>
        </p:txBody>
      </p:sp>
      <p:sp>
        <p:nvSpPr>
          <p:cNvPr id="6" name="正方形/長方形 5">
            <a:extLst>
              <a:ext uri="{FF2B5EF4-FFF2-40B4-BE49-F238E27FC236}">
                <a16:creationId xmlns:a16="http://schemas.microsoft.com/office/drawing/2014/main" id="{2A3EA2B9-556F-A528-A333-64AB11718B36}"/>
              </a:ext>
            </a:extLst>
          </p:cNvPr>
          <p:cNvSpPr/>
          <p:nvPr/>
        </p:nvSpPr>
        <p:spPr bwMode="auto">
          <a:xfrm>
            <a:off x="341972" y="1890283"/>
            <a:ext cx="5255974" cy="43943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status</a:t>
            </a:r>
          </a:p>
        </p:txBody>
      </p:sp>
      <p:sp>
        <p:nvSpPr>
          <p:cNvPr id="9" name="正方形/長方形 8">
            <a:extLst>
              <a:ext uri="{FF2B5EF4-FFF2-40B4-BE49-F238E27FC236}">
                <a16:creationId xmlns:a16="http://schemas.microsoft.com/office/drawing/2014/main" id="{5B40B16D-7DA6-80E5-3A14-16211FD08BCA}"/>
              </a:ext>
            </a:extLst>
          </p:cNvPr>
          <p:cNvSpPr/>
          <p:nvPr/>
        </p:nvSpPr>
        <p:spPr bwMode="auto">
          <a:xfrm>
            <a:off x="341972" y="4764925"/>
            <a:ext cx="5255974" cy="64222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add .</a:t>
            </a:r>
          </a:p>
          <a:p>
            <a:pPr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commit -m "</a:t>
            </a:r>
            <a:r>
              <a:rPr kumimoji="1" lang="ja-JP" altLang="en-US" sz="2000">
                <a:solidFill>
                  <a:schemeClr val="bg1">
                    <a:lumMod val="95000"/>
                  </a:schemeClr>
                </a:solidFill>
                <a:latin typeface="Consolas" panose="020B0609020204030204" pitchFamily="49" charset="0"/>
                <a:ea typeface="Segoe UI" pitchFamily="34" charset="0"/>
                <a:cs typeface="Segoe UI" pitchFamily="34" charset="0"/>
              </a:rPr>
              <a:t>カスタマイズを開始</a:t>
            </a: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pic>
        <p:nvPicPr>
          <p:cNvPr id="11" name="図 10">
            <a:extLst>
              <a:ext uri="{FF2B5EF4-FFF2-40B4-BE49-F238E27FC236}">
                <a16:creationId xmlns:a16="http://schemas.microsoft.com/office/drawing/2014/main" id="{EA0E28EE-E997-D843-2D84-5F5EBB3204FA}"/>
              </a:ext>
            </a:extLst>
          </p:cNvPr>
          <p:cNvPicPr>
            <a:picLocks noChangeAspect="1"/>
          </p:cNvPicPr>
          <p:nvPr/>
        </p:nvPicPr>
        <p:blipFill>
          <a:blip r:embed="rId2"/>
          <a:stretch>
            <a:fillRect/>
          </a:stretch>
        </p:blipFill>
        <p:spPr>
          <a:xfrm>
            <a:off x="341973" y="2620653"/>
            <a:ext cx="5255974" cy="1774969"/>
          </a:xfrm>
          <a:prstGeom prst="rect">
            <a:avLst/>
          </a:prstGeom>
        </p:spPr>
      </p:pic>
      <p:cxnSp>
        <p:nvCxnSpPr>
          <p:cNvPr id="12" name="直線コネクタ 11">
            <a:extLst>
              <a:ext uri="{FF2B5EF4-FFF2-40B4-BE49-F238E27FC236}">
                <a16:creationId xmlns:a16="http://schemas.microsoft.com/office/drawing/2014/main" id="{806D93C1-56C9-7F38-49FC-BAA6B98917C9}"/>
              </a:ext>
            </a:extLst>
          </p:cNvPr>
          <p:cNvCxnSpPr/>
          <p:nvPr/>
        </p:nvCxnSpPr>
        <p:spPr>
          <a:xfrm>
            <a:off x="5923128" y="1619817"/>
            <a:ext cx="0" cy="4998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コンテンツ プレースホルダー 2">
            <a:extLst>
              <a:ext uri="{FF2B5EF4-FFF2-40B4-BE49-F238E27FC236}">
                <a16:creationId xmlns:a16="http://schemas.microsoft.com/office/drawing/2014/main" id="{64D9C21E-6A25-215E-0064-593636E28CC5}"/>
              </a:ext>
            </a:extLst>
          </p:cNvPr>
          <p:cNvSpPr txBox="1">
            <a:spLocks/>
          </p:cNvSpPr>
          <p:nvPr/>
        </p:nvSpPr>
        <p:spPr>
          <a:xfrm>
            <a:off x="6132846" y="1450848"/>
            <a:ext cx="5465693" cy="439435"/>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lumMod val="95000"/>
                    <a:lumOff val="5000"/>
                  </a:schemeClr>
                </a:solidFill>
                <a:latin typeface="+mn-ea"/>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lumMod val="95000"/>
                    <a:lumOff val="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lumMod val="95000"/>
                    <a:lumOff val="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ja-JP"/>
              <a:t>(Optional)Github</a:t>
            </a:r>
            <a:r>
              <a:rPr kumimoji="1" lang="ja-JP" altLang="en-US"/>
              <a:t>への</a:t>
            </a:r>
            <a:r>
              <a:rPr kumimoji="1" lang="en-US" altLang="ja-JP"/>
              <a:t>Push</a:t>
            </a:r>
            <a:endParaRPr kumimoji="1" lang="ja-JP" altLang="en-US"/>
          </a:p>
        </p:txBody>
      </p:sp>
      <p:sp>
        <p:nvSpPr>
          <p:cNvPr id="15" name="テキスト ボックス 14">
            <a:extLst>
              <a:ext uri="{FF2B5EF4-FFF2-40B4-BE49-F238E27FC236}">
                <a16:creationId xmlns:a16="http://schemas.microsoft.com/office/drawing/2014/main" id="{97A80271-790A-7593-A2BF-AA8DA712C480}"/>
              </a:ext>
            </a:extLst>
          </p:cNvPr>
          <p:cNvSpPr txBox="1"/>
          <p:nvPr/>
        </p:nvSpPr>
        <p:spPr>
          <a:xfrm>
            <a:off x="6172200" y="1890283"/>
            <a:ext cx="5150497" cy="646331"/>
          </a:xfrm>
          <a:prstGeom prst="rect">
            <a:avLst/>
          </a:prstGeom>
          <a:noFill/>
        </p:spPr>
        <p:txBody>
          <a:bodyPr wrap="square" lIns="0" tIns="0" rIns="0" bIns="0" rtlCol="0">
            <a:spAutoFit/>
          </a:bodyPr>
          <a:lstStyle/>
          <a:p>
            <a:pPr algn="l"/>
            <a:r>
              <a:rPr kumimoji="1" lang="ja-JP" altLang="en-US" sz="1400"/>
              <a:t>以下は任意です。以下のようにすると</a:t>
            </a:r>
            <a:r>
              <a:rPr kumimoji="1" lang="en-US" altLang="ja-JP" sz="1400"/>
              <a:t>Git</a:t>
            </a:r>
            <a:r>
              <a:rPr kumimoji="1" lang="ja-JP" altLang="en-US" sz="1400"/>
              <a:t>リポジトリの</a:t>
            </a:r>
            <a:r>
              <a:rPr kumimoji="1" lang="en-US" altLang="ja-JP" sz="1400"/>
              <a:t>Push</a:t>
            </a:r>
            <a:r>
              <a:rPr kumimoji="1" lang="ja-JP" altLang="en-US" sz="1400"/>
              <a:t>先を設定できます。</a:t>
            </a:r>
            <a:endParaRPr kumimoji="1" lang="en-US" altLang="ja-JP" sz="1400"/>
          </a:p>
          <a:p>
            <a:pPr algn="l"/>
            <a:r>
              <a:rPr kumimoji="1" lang="ja-JP" altLang="en-US" sz="1400"/>
              <a:t>以下では</a:t>
            </a:r>
            <a:endParaRPr kumimoji="1" lang="ja-JP" altLang="en-US" sz="1400" err="1"/>
          </a:p>
        </p:txBody>
      </p:sp>
      <p:sp>
        <p:nvSpPr>
          <p:cNvPr id="16" name="正方形/長方形 15">
            <a:extLst>
              <a:ext uri="{FF2B5EF4-FFF2-40B4-BE49-F238E27FC236}">
                <a16:creationId xmlns:a16="http://schemas.microsoft.com/office/drawing/2014/main" id="{F30C6D1C-2F09-B7B7-6843-23C7405E21B9}"/>
              </a:ext>
            </a:extLst>
          </p:cNvPr>
          <p:cNvSpPr/>
          <p:nvPr/>
        </p:nvSpPr>
        <p:spPr bwMode="auto">
          <a:xfrm>
            <a:off x="6132845" y="4395623"/>
            <a:ext cx="5997169" cy="10229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cd remote-mcp-functions-python</a:t>
            </a:r>
          </a:p>
          <a:p>
            <a:pPr defTabSz="932472" fontAlgn="base">
              <a:spcBef>
                <a:spcPct val="0"/>
              </a:spcBef>
              <a:spcAft>
                <a:spcPct val="0"/>
              </a:spcAft>
            </a:pP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git remote remove origin</a:t>
            </a:r>
            <a:b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b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git remote add origin https://github.com/&lt;</a:t>
            </a:r>
            <a:r>
              <a:rPr kumimoji="1" lang="ja-JP" altLang="en-US" sz="1600">
                <a:solidFill>
                  <a:schemeClr val="bg1">
                    <a:lumMod val="95000"/>
                  </a:schemeClr>
                </a:solidFill>
                <a:latin typeface="Consolas" panose="020B0609020204030204" pitchFamily="49" charset="0"/>
                <a:ea typeface="Segoe UI" pitchFamily="34" charset="0"/>
                <a:cs typeface="Segoe UI" pitchFamily="34" charset="0"/>
              </a:rPr>
              <a:t>ユーザー名</a:t>
            </a: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&gt;/&lt;</a:t>
            </a:r>
            <a:r>
              <a:rPr kumimoji="1" lang="ja-JP" altLang="en-US" sz="1600">
                <a:solidFill>
                  <a:schemeClr val="bg1">
                    <a:lumMod val="95000"/>
                  </a:schemeClr>
                </a:solidFill>
                <a:latin typeface="Consolas" panose="020B0609020204030204" pitchFamily="49" charset="0"/>
                <a:ea typeface="Segoe UI" pitchFamily="34" charset="0"/>
                <a:cs typeface="Segoe UI" pitchFamily="34" charset="0"/>
              </a:rPr>
              <a:t>リポジトリ名</a:t>
            </a: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&gt;.git</a:t>
            </a:r>
          </a:p>
        </p:txBody>
      </p:sp>
      <p:sp>
        <p:nvSpPr>
          <p:cNvPr id="19" name="テキスト ボックス 18">
            <a:extLst>
              <a:ext uri="{FF2B5EF4-FFF2-40B4-BE49-F238E27FC236}">
                <a16:creationId xmlns:a16="http://schemas.microsoft.com/office/drawing/2014/main" id="{0421CE89-8179-FADD-E42B-70E6DB9F33DB}"/>
              </a:ext>
            </a:extLst>
          </p:cNvPr>
          <p:cNvSpPr txBox="1"/>
          <p:nvPr/>
        </p:nvSpPr>
        <p:spPr>
          <a:xfrm>
            <a:off x="6132846" y="2659724"/>
            <a:ext cx="2922512" cy="646331"/>
          </a:xfrm>
          <a:prstGeom prst="rect">
            <a:avLst/>
          </a:prstGeom>
          <a:noFill/>
        </p:spPr>
        <p:txBody>
          <a:bodyPr wrap="square" lIns="0" tIns="0" rIns="0" bIns="0" rtlCol="0">
            <a:spAutoFit/>
          </a:bodyPr>
          <a:lstStyle/>
          <a:p>
            <a:pPr algn="l"/>
            <a:r>
              <a:rPr kumimoji="1" lang="en-US" altLang="ja-JP" sz="1400"/>
              <a:t>Github &gt; </a:t>
            </a:r>
            <a:br>
              <a:rPr kumimoji="1" lang="en-US" altLang="ja-JP" sz="1400"/>
            </a:br>
            <a:r>
              <a:rPr kumimoji="1" lang="en-US" altLang="ja-JP" sz="1400">
                <a:solidFill>
                  <a:schemeClr val="bg1"/>
                </a:solidFill>
                <a:highlight>
                  <a:srgbClr val="008000"/>
                </a:highlight>
              </a:rPr>
              <a:t>+New Repository</a:t>
            </a:r>
            <a:br>
              <a:rPr kumimoji="1" lang="en-US" altLang="ja-JP" sz="1400">
                <a:solidFill>
                  <a:schemeClr val="bg1"/>
                </a:solidFill>
                <a:highlight>
                  <a:srgbClr val="008000"/>
                </a:highlight>
              </a:rPr>
            </a:br>
            <a:r>
              <a:rPr kumimoji="1" lang="ja-JP" altLang="en-US" sz="1400"/>
              <a:t>からリポジトリ作成</a:t>
            </a:r>
            <a:endParaRPr kumimoji="1" lang="ja-JP" altLang="en-US" sz="1400" err="1">
              <a:solidFill>
                <a:schemeClr val="bg1"/>
              </a:solidFill>
              <a:highlight>
                <a:srgbClr val="008000"/>
              </a:highlight>
            </a:endParaRPr>
          </a:p>
        </p:txBody>
      </p:sp>
      <p:pic>
        <p:nvPicPr>
          <p:cNvPr id="23" name="図 22">
            <a:extLst>
              <a:ext uri="{FF2B5EF4-FFF2-40B4-BE49-F238E27FC236}">
                <a16:creationId xmlns:a16="http://schemas.microsoft.com/office/drawing/2014/main" id="{D42C3B3A-E097-4330-19C8-CD6806E56CC9}"/>
              </a:ext>
            </a:extLst>
          </p:cNvPr>
          <p:cNvPicPr>
            <a:picLocks noChangeAspect="1"/>
          </p:cNvPicPr>
          <p:nvPr/>
        </p:nvPicPr>
        <p:blipFill>
          <a:blip r:embed="rId3"/>
          <a:stretch>
            <a:fillRect/>
          </a:stretch>
        </p:blipFill>
        <p:spPr>
          <a:xfrm>
            <a:off x="9013961" y="2154165"/>
            <a:ext cx="2584578" cy="1510792"/>
          </a:xfrm>
          <a:prstGeom prst="rect">
            <a:avLst/>
          </a:prstGeom>
          <a:ln>
            <a:solidFill>
              <a:schemeClr val="tx1">
                <a:lumMod val="50000"/>
                <a:lumOff val="50000"/>
              </a:schemeClr>
            </a:solidFill>
          </a:ln>
        </p:spPr>
      </p:pic>
      <p:sp>
        <p:nvSpPr>
          <p:cNvPr id="24" name="テキスト ボックス 23">
            <a:extLst>
              <a:ext uri="{FF2B5EF4-FFF2-40B4-BE49-F238E27FC236}">
                <a16:creationId xmlns:a16="http://schemas.microsoft.com/office/drawing/2014/main" id="{9D56DE3D-E060-C8EA-031F-100EBD039731}"/>
              </a:ext>
            </a:extLst>
          </p:cNvPr>
          <p:cNvSpPr txBox="1"/>
          <p:nvPr/>
        </p:nvSpPr>
        <p:spPr>
          <a:xfrm>
            <a:off x="6132845" y="3903412"/>
            <a:ext cx="5832243" cy="430887"/>
          </a:xfrm>
          <a:prstGeom prst="rect">
            <a:avLst/>
          </a:prstGeom>
          <a:noFill/>
        </p:spPr>
        <p:txBody>
          <a:bodyPr wrap="square" lIns="0" tIns="0" rIns="0" bIns="0" rtlCol="0">
            <a:spAutoFit/>
          </a:bodyPr>
          <a:lstStyle/>
          <a:p>
            <a:pPr algn="l"/>
            <a:r>
              <a:rPr kumimoji="1" lang="ja-JP" altLang="en-US" sz="1400"/>
              <a:t>リファレンス実装リポジトリの「</a:t>
            </a:r>
            <a:r>
              <a:rPr kumimoji="1" lang="en-US" altLang="ja-JP" sz="1400"/>
              <a:t>origin</a:t>
            </a:r>
            <a:r>
              <a:rPr kumimoji="1" lang="ja-JP" altLang="en-US" sz="1400"/>
              <a:t>」の定義を以下のコマンドで書き換え、上で自分の作成したリポジトリに向けます</a:t>
            </a:r>
            <a:endParaRPr kumimoji="1" lang="ja-JP" altLang="en-US" sz="1400" err="1">
              <a:solidFill>
                <a:schemeClr val="bg1"/>
              </a:solidFill>
              <a:highlight>
                <a:srgbClr val="008000"/>
              </a:highlight>
            </a:endParaRPr>
          </a:p>
        </p:txBody>
      </p:sp>
      <p:sp>
        <p:nvSpPr>
          <p:cNvPr id="25" name="正方形/長方形 24">
            <a:extLst>
              <a:ext uri="{FF2B5EF4-FFF2-40B4-BE49-F238E27FC236}">
                <a16:creationId xmlns:a16="http://schemas.microsoft.com/office/drawing/2014/main" id="{A1CD8D4D-34D0-E8B7-7178-AA1F452C20B9}"/>
              </a:ext>
            </a:extLst>
          </p:cNvPr>
          <p:cNvSpPr/>
          <p:nvPr/>
        </p:nvSpPr>
        <p:spPr bwMode="auto">
          <a:xfrm>
            <a:off x="6132845" y="5991703"/>
            <a:ext cx="5997169" cy="31131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sz="1600">
                <a:solidFill>
                  <a:schemeClr val="bg1">
                    <a:lumMod val="95000"/>
                  </a:schemeClr>
                </a:solidFill>
                <a:latin typeface="Consolas" panose="020B0609020204030204" pitchFamily="49" charset="0"/>
                <a:ea typeface="Segoe UI" pitchFamily="34" charset="0"/>
                <a:cs typeface="Segoe UI" pitchFamily="34" charset="0"/>
              </a:rPr>
              <a:t>git push origin main</a:t>
            </a:r>
          </a:p>
        </p:txBody>
      </p:sp>
      <p:sp>
        <p:nvSpPr>
          <p:cNvPr id="27" name="テキスト ボックス 26">
            <a:extLst>
              <a:ext uri="{FF2B5EF4-FFF2-40B4-BE49-F238E27FC236}">
                <a16:creationId xmlns:a16="http://schemas.microsoft.com/office/drawing/2014/main" id="{124CCB7C-DD2B-DD81-BF89-6D9F1FE518FE}"/>
              </a:ext>
            </a:extLst>
          </p:cNvPr>
          <p:cNvSpPr txBox="1"/>
          <p:nvPr/>
        </p:nvSpPr>
        <p:spPr>
          <a:xfrm>
            <a:off x="6143595" y="5657050"/>
            <a:ext cx="5832243" cy="215444"/>
          </a:xfrm>
          <a:prstGeom prst="rect">
            <a:avLst/>
          </a:prstGeom>
          <a:noFill/>
        </p:spPr>
        <p:txBody>
          <a:bodyPr wrap="square" lIns="0" tIns="0" rIns="0" bIns="0" rtlCol="0">
            <a:spAutoFit/>
          </a:bodyPr>
          <a:lstStyle/>
          <a:p>
            <a:pPr algn="l"/>
            <a:r>
              <a:rPr kumimoji="1" lang="ja-JP" altLang="en-US" sz="1400"/>
              <a:t>以降、以下のように</a:t>
            </a:r>
            <a:r>
              <a:rPr kumimoji="1" lang="en-US" altLang="ja-JP" sz="1400"/>
              <a:t>Github</a:t>
            </a:r>
            <a:r>
              <a:rPr kumimoji="1" lang="ja-JP" altLang="en-US" sz="1400"/>
              <a:t>リポジトリに</a:t>
            </a:r>
            <a:r>
              <a:rPr kumimoji="1" lang="en-US" altLang="ja-JP" sz="1400"/>
              <a:t>Push</a:t>
            </a:r>
            <a:r>
              <a:rPr kumimoji="1" lang="ja-JP" altLang="en-US" sz="1400"/>
              <a:t>が可能となります</a:t>
            </a:r>
            <a:endParaRPr kumimoji="1" lang="ja-JP" altLang="en-US" sz="1400" err="1"/>
          </a:p>
        </p:txBody>
      </p:sp>
    </p:spTree>
    <p:extLst>
      <p:ext uri="{BB962C8B-B14F-4D97-AF65-F5344CB8AC3E}">
        <p14:creationId xmlns:p14="http://schemas.microsoft.com/office/powerpoint/2010/main" val="13712485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DD6D61-C769-0547-8E75-72506AFA2D4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7C2420E-CAD5-B681-29D8-D203DE034646}"/>
              </a:ext>
            </a:extLst>
          </p:cNvPr>
          <p:cNvSpPr>
            <a:spLocks noGrp="1"/>
          </p:cNvSpPr>
          <p:nvPr>
            <p:ph type="title"/>
          </p:nvPr>
        </p:nvSpPr>
        <p:spPr/>
        <p:txBody>
          <a:bodyPr>
            <a:normAutofit fontScale="90000"/>
          </a:bodyPr>
          <a:lstStyle/>
          <a:p>
            <a:r>
              <a:rPr kumimoji="1" lang="en-US" altLang="ja-JP"/>
              <a:t>&lt;</a:t>
            </a:r>
            <a:r>
              <a:rPr kumimoji="1" lang="ja-JP" altLang="en-US"/>
              <a:t>参考</a:t>
            </a:r>
            <a:r>
              <a:rPr kumimoji="1" lang="en-US" altLang="ja-JP"/>
              <a:t>&gt; Git</a:t>
            </a:r>
            <a:r>
              <a:rPr kumimoji="1" lang="ja-JP" altLang="en-US"/>
              <a:t>でコード状態を管理しよう</a:t>
            </a:r>
          </a:p>
        </p:txBody>
      </p:sp>
      <p:sp>
        <p:nvSpPr>
          <p:cNvPr id="4" name="スライド番号プレースホルダー 3">
            <a:extLst>
              <a:ext uri="{FF2B5EF4-FFF2-40B4-BE49-F238E27FC236}">
                <a16:creationId xmlns:a16="http://schemas.microsoft.com/office/drawing/2014/main" id="{C53F1D18-7D2E-F3D2-876A-743780A8F0E0}"/>
              </a:ext>
            </a:extLst>
          </p:cNvPr>
          <p:cNvSpPr>
            <a:spLocks noGrp="1"/>
          </p:cNvSpPr>
          <p:nvPr>
            <p:ph type="sldNum" sz="quarter" idx="12"/>
          </p:nvPr>
        </p:nvSpPr>
        <p:spPr/>
        <p:txBody>
          <a:bodyPr/>
          <a:lstStyle/>
          <a:p>
            <a:fld id="{AB3DE384-0340-4646-8B85-A681728920EF}" type="slidenum">
              <a:rPr kumimoji="1" lang="ja-JP" altLang="en-US" smtClean="0"/>
              <a:pPr/>
              <a:t>29</a:t>
            </a:fld>
            <a:endParaRPr kumimoji="1" lang="ja-JP" altLang="en-US"/>
          </a:p>
        </p:txBody>
      </p:sp>
      <p:sp>
        <p:nvSpPr>
          <p:cNvPr id="5" name="テキスト プレースホルダー 4">
            <a:extLst>
              <a:ext uri="{FF2B5EF4-FFF2-40B4-BE49-F238E27FC236}">
                <a16:creationId xmlns:a16="http://schemas.microsoft.com/office/drawing/2014/main" id="{24C2937D-6EC1-1072-136E-889EAF153498}"/>
              </a:ext>
            </a:extLst>
          </p:cNvPr>
          <p:cNvSpPr>
            <a:spLocks noGrp="1"/>
          </p:cNvSpPr>
          <p:nvPr>
            <p:ph type="body" sz="quarter" idx="13"/>
          </p:nvPr>
        </p:nvSpPr>
        <p:spPr/>
        <p:txBody>
          <a:bodyPr/>
          <a:lstStyle/>
          <a:p>
            <a:r>
              <a:rPr kumimoji="1" lang="ja-JP" altLang="en-US"/>
              <a:t>エージェント開発ではうまく進まなかったときの切り戻しが必要になるので、必ず</a:t>
            </a:r>
            <a:r>
              <a:rPr kumimoji="1" lang="en-US" altLang="ja-JP"/>
              <a:t>Git</a:t>
            </a:r>
            <a:r>
              <a:rPr kumimoji="1" lang="ja-JP" altLang="en-US"/>
              <a:t>リポジトリを作成して進めます。</a:t>
            </a:r>
          </a:p>
        </p:txBody>
      </p:sp>
      <p:sp>
        <p:nvSpPr>
          <p:cNvPr id="6" name="正方形/長方形 5">
            <a:extLst>
              <a:ext uri="{FF2B5EF4-FFF2-40B4-BE49-F238E27FC236}">
                <a16:creationId xmlns:a16="http://schemas.microsoft.com/office/drawing/2014/main" id="{C016D0B0-A935-04D8-1C8A-2186D11657EA}"/>
              </a:ext>
            </a:extLst>
          </p:cNvPr>
          <p:cNvSpPr/>
          <p:nvPr/>
        </p:nvSpPr>
        <p:spPr bwMode="auto">
          <a:xfrm>
            <a:off x="6219745" y="5996940"/>
            <a:ext cx="5197643" cy="841244"/>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今回は単純化のため</a:t>
            </a:r>
            <a:r>
              <a:rPr kumimoji="1" lang="en-US" altLang="ja-JP" sz="1600" b="1">
                <a:solidFill>
                  <a:schemeClr val="tx1"/>
                </a:solidFill>
                <a:ea typeface="Segoe UI" pitchFamily="34" charset="0"/>
                <a:cs typeface="Segoe UI" pitchFamily="34" charset="0"/>
              </a:rPr>
              <a:t>Git</a:t>
            </a:r>
            <a:r>
              <a:rPr kumimoji="1" lang="ja-JP" altLang="en-US" sz="1600" b="1">
                <a:solidFill>
                  <a:schemeClr val="tx1"/>
                </a:solidFill>
                <a:ea typeface="Segoe UI" pitchFamily="34" charset="0"/>
                <a:cs typeface="Segoe UI" pitchFamily="34" charset="0"/>
              </a:rPr>
              <a:t>のブランチ機能は使わずに進めますが、使える方はブランチを切って工程管理することもお勧めします</a:t>
            </a:r>
            <a:endParaRPr kumimoji="1" lang="en-US" altLang="ja-JP" sz="1600" b="1">
              <a:solidFill>
                <a:schemeClr val="tx1"/>
              </a:soli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6A3C5A93-2ABF-3866-660A-CA765460FCE8}"/>
              </a:ext>
            </a:extLst>
          </p:cNvPr>
          <p:cNvSpPr/>
          <p:nvPr/>
        </p:nvSpPr>
        <p:spPr bwMode="auto">
          <a:xfrm>
            <a:off x="6219745" y="563599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1" name="テキスト ボックス 10">
            <a:extLst>
              <a:ext uri="{FF2B5EF4-FFF2-40B4-BE49-F238E27FC236}">
                <a16:creationId xmlns:a16="http://schemas.microsoft.com/office/drawing/2014/main" id="{2DB8ACE9-2402-1533-48DF-7E9BD4817964}"/>
              </a:ext>
            </a:extLst>
          </p:cNvPr>
          <p:cNvSpPr txBox="1"/>
          <p:nvPr/>
        </p:nvSpPr>
        <p:spPr>
          <a:xfrm>
            <a:off x="409116" y="1696329"/>
            <a:ext cx="5505325" cy="246221"/>
          </a:xfrm>
          <a:prstGeom prst="rect">
            <a:avLst/>
          </a:prstGeom>
          <a:noFill/>
        </p:spPr>
        <p:txBody>
          <a:bodyPr wrap="square" lIns="0" tIns="0" rIns="0" bIns="0" rtlCol="0">
            <a:spAutoFit/>
          </a:bodyPr>
          <a:lstStyle/>
          <a:p>
            <a:pPr algn="l"/>
            <a:r>
              <a:rPr kumimoji="1" lang="ja-JP" altLang="en-US" sz="1600"/>
              <a:t>・まだ</a:t>
            </a:r>
            <a:r>
              <a:rPr kumimoji="1" lang="en-US" altLang="ja-JP" sz="1600"/>
              <a:t>git add</a:t>
            </a:r>
            <a:r>
              <a:rPr kumimoji="1" lang="ja-JP" altLang="en-US" sz="1600"/>
              <a:t>してない変更を最後の</a:t>
            </a:r>
            <a:r>
              <a:rPr kumimoji="1" lang="en-US" altLang="ja-JP" sz="1600"/>
              <a:t>Commit</a:t>
            </a:r>
            <a:r>
              <a:rPr kumimoji="1" lang="ja-JP" altLang="en-US" sz="1600"/>
              <a:t>まで戻したい</a:t>
            </a:r>
            <a:endParaRPr kumimoji="1" lang="ja-JP" altLang="en-US" sz="1600" err="1"/>
          </a:p>
        </p:txBody>
      </p:sp>
      <p:sp>
        <p:nvSpPr>
          <p:cNvPr id="14" name="テキスト ボックス 13">
            <a:extLst>
              <a:ext uri="{FF2B5EF4-FFF2-40B4-BE49-F238E27FC236}">
                <a16:creationId xmlns:a16="http://schemas.microsoft.com/office/drawing/2014/main" id="{B5A920DB-07A0-94C1-3ADA-0615EA731380}"/>
              </a:ext>
            </a:extLst>
          </p:cNvPr>
          <p:cNvSpPr txBox="1"/>
          <p:nvPr/>
        </p:nvSpPr>
        <p:spPr>
          <a:xfrm>
            <a:off x="-93804" y="1392552"/>
            <a:ext cx="4274820" cy="215444"/>
          </a:xfrm>
          <a:prstGeom prst="rect">
            <a:avLst/>
          </a:prstGeom>
          <a:noFill/>
        </p:spPr>
        <p:txBody>
          <a:bodyPr wrap="square" lIns="0" tIns="0" rIns="0" bIns="0" rtlCol="0">
            <a:spAutoFit/>
          </a:bodyPr>
          <a:lstStyle/>
          <a:p>
            <a:pPr algn="ctr"/>
            <a:r>
              <a:rPr kumimoji="1" lang="ja-JP" altLang="en-US" sz="1400" b="1"/>
              <a:t>以下は切り戻しが必要な時にお使いください</a:t>
            </a:r>
            <a:endParaRPr kumimoji="1" lang="ja-JP" altLang="en-US" sz="1400" b="1" err="1"/>
          </a:p>
        </p:txBody>
      </p:sp>
      <p:sp>
        <p:nvSpPr>
          <p:cNvPr id="15" name="テキスト ボックス 14">
            <a:extLst>
              <a:ext uri="{FF2B5EF4-FFF2-40B4-BE49-F238E27FC236}">
                <a16:creationId xmlns:a16="http://schemas.microsoft.com/office/drawing/2014/main" id="{7460CBCD-CC16-97FD-987E-454B19A9E76F}"/>
              </a:ext>
            </a:extLst>
          </p:cNvPr>
          <p:cNvSpPr txBox="1"/>
          <p:nvPr/>
        </p:nvSpPr>
        <p:spPr>
          <a:xfrm>
            <a:off x="409115" y="2716332"/>
            <a:ext cx="5505326" cy="246221"/>
          </a:xfrm>
          <a:prstGeom prst="rect">
            <a:avLst/>
          </a:prstGeom>
          <a:noFill/>
        </p:spPr>
        <p:txBody>
          <a:bodyPr wrap="square" lIns="0" tIns="0" rIns="0" bIns="0" rtlCol="0">
            <a:spAutoFit/>
          </a:bodyPr>
          <a:lstStyle/>
          <a:p>
            <a:pPr algn="l"/>
            <a:r>
              <a:rPr kumimoji="1" lang="ja-JP" altLang="en-US" sz="1600"/>
              <a:t>・まだ</a:t>
            </a:r>
            <a:r>
              <a:rPr kumimoji="1" lang="en-US" altLang="ja-JP" sz="1600"/>
              <a:t>Commit</a:t>
            </a:r>
            <a:r>
              <a:rPr kumimoji="1" lang="ja-JP" altLang="en-US" sz="1600"/>
              <a:t>してない変更を最後の</a:t>
            </a:r>
            <a:r>
              <a:rPr kumimoji="1" lang="en-US" altLang="ja-JP" sz="1600"/>
              <a:t>Commit</a:t>
            </a:r>
            <a:r>
              <a:rPr kumimoji="1" lang="ja-JP" altLang="en-US" sz="1600"/>
              <a:t>まで戻したい</a:t>
            </a:r>
            <a:endParaRPr kumimoji="1" lang="ja-JP" altLang="en-US" sz="1600" err="1"/>
          </a:p>
        </p:txBody>
      </p:sp>
      <p:sp>
        <p:nvSpPr>
          <p:cNvPr id="18" name="テキスト ボックス 17">
            <a:extLst>
              <a:ext uri="{FF2B5EF4-FFF2-40B4-BE49-F238E27FC236}">
                <a16:creationId xmlns:a16="http://schemas.microsoft.com/office/drawing/2014/main" id="{5BAD56BC-DF71-0380-2C15-1FE698E0F524}"/>
              </a:ext>
            </a:extLst>
          </p:cNvPr>
          <p:cNvSpPr txBox="1"/>
          <p:nvPr/>
        </p:nvSpPr>
        <p:spPr>
          <a:xfrm>
            <a:off x="409115" y="3908069"/>
            <a:ext cx="5505326" cy="492443"/>
          </a:xfrm>
          <a:prstGeom prst="rect">
            <a:avLst/>
          </a:prstGeom>
          <a:noFill/>
        </p:spPr>
        <p:txBody>
          <a:bodyPr wrap="square" lIns="0" tIns="0" rIns="0" bIns="0" rtlCol="0">
            <a:spAutoFit/>
          </a:bodyPr>
          <a:lstStyle/>
          <a:p>
            <a:pPr algn="l"/>
            <a:r>
              <a:rPr kumimoji="1" lang="ja-JP" altLang="en-US" sz="1600"/>
              <a:t>・すでに</a:t>
            </a:r>
            <a:r>
              <a:rPr kumimoji="1" lang="en-US" altLang="ja-JP" sz="1600"/>
              <a:t>Commit</a:t>
            </a:r>
            <a:r>
              <a:rPr kumimoji="1" lang="ja-JP" altLang="en-US" sz="1600"/>
              <a:t>した変更を無視して、特定の</a:t>
            </a:r>
            <a:r>
              <a:rPr kumimoji="1" lang="en-US" altLang="ja-JP" sz="1600"/>
              <a:t>Commit</a:t>
            </a:r>
            <a:r>
              <a:rPr kumimoji="1" lang="ja-JP" altLang="en-US" sz="1600"/>
              <a:t>まで</a:t>
            </a:r>
            <a:br>
              <a:rPr kumimoji="1" lang="en-US" altLang="ja-JP" sz="1600"/>
            </a:br>
            <a:r>
              <a:rPr kumimoji="1" lang="ja-JP" altLang="en-US" sz="1600"/>
              <a:t>巻き戻したい</a:t>
            </a:r>
            <a:endParaRPr kumimoji="1" lang="ja-JP" altLang="en-US" sz="1600" err="1"/>
          </a:p>
        </p:txBody>
      </p:sp>
      <p:sp>
        <p:nvSpPr>
          <p:cNvPr id="19" name="正方形/長方形 18">
            <a:extLst>
              <a:ext uri="{FF2B5EF4-FFF2-40B4-BE49-F238E27FC236}">
                <a16:creationId xmlns:a16="http://schemas.microsoft.com/office/drawing/2014/main" id="{2682A2FA-DF4E-5BAF-9D95-FBAC358CF983}"/>
              </a:ext>
            </a:extLst>
          </p:cNvPr>
          <p:cNvSpPr/>
          <p:nvPr/>
        </p:nvSpPr>
        <p:spPr bwMode="auto">
          <a:xfrm>
            <a:off x="533791" y="1979202"/>
            <a:ext cx="5255974" cy="30777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restore .</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sp>
        <p:nvSpPr>
          <p:cNvPr id="20" name="正方形/長方形 19">
            <a:extLst>
              <a:ext uri="{FF2B5EF4-FFF2-40B4-BE49-F238E27FC236}">
                <a16:creationId xmlns:a16="http://schemas.microsoft.com/office/drawing/2014/main" id="{CC73EC5E-9EE7-7877-3E13-B142B831332F}"/>
              </a:ext>
            </a:extLst>
          </p:cNvPr>
          <p:cNvSpPr/>
          <p:nvPr/>
        </p:nvSpPr>
        <p:spPr bwMode="auto">
          <a:xfrm>
            <a:off x="533791" y="3013147"/>
            <a:ext cx="5255974" cy="57587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restore --staged .</a:t>
            </a:r>
          </a:p>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resotre .</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sp>
        <p:nvSpPr>
          <p:cNvPr id="21" name="正方形/長方形 20">
            <a:extLst>
              <a:ext uri="{FF2B5EF4-FFF2-40B4-BE49-F238E27FC236}">
                <a16:creationId xmlns:a16="http://schemas.microsoft.com/office/drawing/2014/main" id="{B84F6A00-C1D5-F857-264A-60C711008D6F}"/>
              </a:ext>
            </a:extLst>
          </p:cNvPr>
          <p:cNvSpPr/>
          <p:nvPr/>
        </p:nvSpPr>
        <p:spPr bwMode="auto">
          <a:xfrm>
            <a:off x="532861" y="4431624"/>
            <a:ext cx="5255974" cy="66712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log  #Commit ID</a:t>
            </a:r>
            <a:r>
              <a:rPr kumimoji="1" lang="ja-JP" altLang="en-US" sz="2000">
                <a:solidFill>
                  <a:schemeClr val="bg1">
                    <a:lumMod val="95000"/>
                  </a:schemeClr>
                </a:solidFill>
                <a:latin typeface="Consolas" panose="020B0609020204030204" pitchFamily="49" charset="0"/>
                <a:ea typeface="Segoe UI" pitchFamily="34" charset="0"/>
                <a:cs typeface="Segoe UI" pitchFamily="34" charset="0"/>
              </a:rPr>
              <a:t>を確認</a:t>
            </a:r>
            <a:b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b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reset --hard &lt;Commit ID&gt;</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spTree>
    <p:extLst>
      <p:ext uri="{BB962C8B-B14F-4D97-AF65-F5344CB8AC3E}">
        <p14:creationId xmlns:p14="http://schemas.microsoft.com/office/powerpoint/2010/main" val="17333547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84" name="Slide Number Placeholder 10">
            <a:extLst>
              <a:ext uri="{FF2B5EF4-FFF2-40B4-BE49-F238E27FC236}">
                <a16:creationId xmlns:a16="http://schemas.microsoft.com/office/drawing/2014/main" id="{C7E13905-3A27-E583-2CBA-FF9409D071A6}"/>
              </a:ext>
            </a:extLst>
          </p:cNvPr>
          <p:cNvSpPr>
            <a:spLocks noGrp="1"/>
          </p:cNvSpPr>
          <p:nvPr>
            <p:ph type="sldNum" sz="quarter" idx="19"/>
          </p:nvPr>
        </p:nvSpPr>
        <p:spPr>
          <a:xfrm>
            <a:off x="9386824" y="6509884"/>
            <a:ext cx="2743200" cy="365125"/>
          </a:xfrm>
        </p:spPr>
        <p:txBody>
          <a:bodyPr/>
          <a:lstStyle/>
          <a:p>
            <a:pPr>
              <a:spcAft>
                <a:spcPts val="600"/>
              </a:spcAft>
            </a:pPr>
            <a:fld id="{AB3DE384-0340-4646-8B85-A681728920EF}" type="slidenum">
              <a:rPr kumimoji="1" lang="ja-JP" altLang="en-US" smtClean="0"/>
              <a:pPr>
                <a:spcAft>
                  <a:spcPts val="600"/>
                </a:spcAft>
              </a:pPr>
              <a:t>3</a:t>
            </a:fld>
            <a:endParaRPr kumimoji="1" lang="ja-JP" altLang="en-US"/>
          </a:p>
        </p:txBody>
      </p:sp>
      <p:sp>
        <p:nvSpPr>
          <p:cNvPr id="65" name="Google Shape;65;p14"/>
          <p:cNvSpPr txBox="1"/>
          <p:nvPr/>
        </p:nvSpPr>
        <p:spPr>
          <a:xfrm>
            <a:off x="1855323" y="1556433"/>
            <a:ext cx="5543200" cy="615513"/>
          </a:xfrm>
          <a:prstGeom prst="rect">
            <a:avLst/>
          </a:prstGeom>
          <a:noFill/>
          <a:ln>
            <a:noFill/>
          </a:ln>
        </p:spPr>
        <p:txBody>
          <a:bodyPr spcFirstLastPara="1" wrap="square" lIns="121900" tIns="121900" rIns="121900" bIns="121900" anchor="t" anchorCtr="0">
            <a:spAutoFit/>
          </a:bodyPr>
          <a:lstStyle/>
          <a:p>
            <a:endParaRPr sz="2400">
              <a:solidFill>
                <a:srgbClr val="2A3990"/>
              </a:solidFill>
              <a:latin typeface="Roboto"/>
              <a:ea typeface="Roboto"/>
              <a:cs typeface="Roboto"/>
              <a:sym typeface="Roboto"/>
            </a:endParaRPr>
          </a:p>
        </p:txBody>
      </p:sp>
      <p:pic>
        <p:nvPicPr>
          <p:cNvPr id="3" name="Google Shape;74;p15">
            <a:extLst>
              <a:ext uri="{FF2B5EF4-FFF2-40B4-BE49-F238E27FC236}">
                <a16:creationId xmlns:a16="http://schemas.microsoft.com/office/drawing/2014/main" id="{E45E0AA4-1E82-C4B4-E224-58242A81786A}"/>
              </a:ext>
            </a:extLst>
          </p:cNvPr>
          <p:cNvPicPr preferRelativeResize="0"/>
          <p:nvPr/>
        </p:nvPicPr>
        <p:blipFill>
          <a:blip r:embed="rId3">
            <a:alphaModFix/>
          </a:blip>
          <a:stretch>
            <a:fillRect/>
          </a:stretch>
        </p:blipFill>
        <p:spPr>
          <a:xfrm>
            <a:off x="7088061" y="493186"/>
            <a:ext cx="4302802" cy="3227102"/>
          </a:xfrm>
          <a:prstGeom prst="rect">
            <a:avLst/>
          </a:prstGeom>
          <a:noFill/>
          <a:ln>
            <a:noFill/>
          </a:ln>
        </p:spPr>
      </p:pic>
      <p:pic>
        <p:nvPicPr>
          <p:cNvPr id="4" name="Google Shape;75;p15">
            <a:extLst>
              <a:ext uri="{FF2B5EF4-FFF2-40B4-BE49-F238E27FC236}">
                <a16:creationId xmlns:a16="http://schemas.microsoft.com/office/drawing/2014/main" id="{B4B9200C-30F8-8FB6-2618-6DC0004EC2AD}"/>
              </a:ext>
            </a:extLst>
          </p:cNvPr>
          <p:cNvPicPr preferRelativeResize="0"/>
          <p:nvPr/>
        </p:nvPicPr>
        <p:blipFill>
          <a:blip r:embed="rId4">
            <a:alphaModFix/>
          </a:blip>
          <a:stretch>
            <a:fillRect/>
          </a:stretch>
        </p:blipFill>
        <p:spPr>
          <a:xfrm>
            <a:off x="7088061" y="3987742"/>
            <a:ext cx="4302796" cy="2609410"/>
          </a:xfrm>
          <a:prstGeom prst="rect">
            <a:avLst/>
          </a:prstGeom>
          <a:noFill/>
          <a:ln>
            <a:noFill/>
          </a:ln>
        </p:spPr>
      </p:pic>
      <p:pic>
        <p:nvPicPr>
          <p:cNvPr id="5" name="Google Shape;76;p15">
            <a:extLst>
              <a:ext uri="{FF2B5EF4-FFF2-40B4-BE49-F238E27FC236}">
                <a16:creationId xmlns:a16="http://schemas.microsoft.com/office/drawing/2014/main" id="{0673B109-6797-4C41-5565-8BDA0DF9AE69}"/>
              </a:ext>
            </a:extLst>
          </p:cNvPr>
          <p:cNvPicPr preferRelativeResize="0"/>
          <p:nvPr/>
        </p:nvPicPr>
        <p:blipFill>
          <a:blip r:embed="rId5">
            <a:alphaModFix/>
          </a:blip>
          <a:stretch>
            <a:fillRect/>
          </a:stretch>
        </p:blipFill>
        <p:spPr>
          <a:xfrm>
            <a:off x="3273324" y="3320832"/>
            <a:ext cx="798912" cy="798912"/>
          </a:xfrm>
          <a:prstGeom prst="rect">
            <a:avLst/>
          </a:prstGeom>
          <a:noFill/>
          <a:ln>
            <a:noFill/>
          </a:ln>
        </p:spPr>
      </p:pic>
      <p:pic>
        <p:nvPicPr>
          <p:cNvPr id="8" name="Google Shape;79;p15">
            <a:extLst>
              <a:ext uri="{FF2B5EF4-FFF2-40B4-BE49-F238E27FC236}">
                <a16:creationId xmlns:a16="http://schemas.microsoft.com/office/drawing/2014/main" id="{636BCC06-AFED-E47A-E6E5-E61B02AA97AF}"/>
              </a:ext>
            </a:extLst>
          </p:cNvPr>
          <p:cNvPicPr preferRelativeResize="0"/>
          <p:nvPr/>
        </p:nvPicPr>
        <p:blipFill>
          <a:blip r:embed="rId6">
            <a:alphaModFix/>
          </a:blip>
          <a:stretch>
            <a:fillRect/>
          </a:stretch>
        </p:blipFill>
        <p:spPr>
          <a:xfrm>
            <a:off x="4732175" y="1634933"/>
            <a:ext cx="1311184" cy="1311184"/>
          </a:xfrm>
          <a:prstGeom prst="rect">
            <a:avLst/>
          </a:prstGeom>
          <a:noFill/>
          <a:ln>
            <a:noFill/>
          </a:ln>
        </p:spPr>
      </p:pic>
      <p:pic>
        <p:nvPicPr>
          <p:cNvPr id="9" name="Google Shape;80;p15">
            <a:extLst>
              <a:ext uri="{FF2B5EF4-FFF2-40B4-BE49-F238E27FC236}">
                <a16:creationId xmlns:a16="http://schemas.microsoft.com/office/drawing/2014/main" id="{EAEF6956-9BAB-8B58-5E42-3BAD6C051619}"/>
              </a:ext>
            </a:extLst>
          </p:cNvPr>
          <p:cNvPicPr preferRelativeResize="0"/>
          <p:nvPr/>
        </p:nvPicPr>
        <p:blipFill>
          <a:blip r:embed="rId7">
            <a:alphaModFix/>
          </a:blip>
          <a:stretch>
            <a:fillRect/>
          </a:stretch>
        </p:blipFill>
        <p:spPr>
          <a:xfrm>
            <a:off x="4679534" y="4686055"/>
            <a:ext cx="1416466" cy="1416466"/>
          </a:xfrm>
          <a:prstGeom prst="rect">
            <a:avLst/>
          </a:prstGeom>
          <a:noFill/>
          <a:ln>
            <a:noFill/>
          </a:ln>
        </p:spPr>
      </p:pic>
      <p:pic>
        <p:nvPicPr>
          <p:cNvPr id="11" name="Google Shape;73;p15">
            <a:extLst>
              <a:ext uri="{FF2B5EF4-FFF2-40B4-BE49-F238E27FC236}">
                <a16:creationId xmlns:a16="http://schemas.microsoft.com/office/drawing/2014/main" id="{253F576A-79E2-A879-B4A6-7B4ACBB4957B}"/>
              </a:ext>
            </a:extLst>
          </p:cNvPr>
          <p:cNvPicPr preferRelativeResize="0"/>
          <p:nvPr/>
        </p:nvPicPr>
        <p:blipFill>
          <a:blip r:embed="rId8">
            <a:alphaModFix/>
          </a:blip>
          <a:stretch>
            <a:fillRect/>
          </a:stretch>
        </p:blipFill>
        <p:spPr>
          <a:xfrm>
            <a:off x="364053" y="2408372"/>
            <a:ext cx="2305371" cy="2620087"/>
          </a:xfrm>
          <a:prstGeom prst="rect">
            <a:avLst/>
          </a:prstGeom>
          <a:noFill/>
          <a:ln>
            <a:noFill/>
          </a:ln>
        </p:spPr>
      </p:pic>
    </p:spTree>
    <p:extLst>
      <p:ext uri="{BB962C8B-B14F-4D97-AF65-F5344CB8AC3E}">
        <p14:creationId xmlns:p14="http://schemas.microsoft.com/office/powerpoint/2010/main" val="217813139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A8B4C2-98BB-C195-F966-D9DD235310B9}"/>
              </a:ext>
            </a:extLst>
          </p:cNvPr>
          <p:cNvSpPr>
            <a:spLocks noGrp="1"/>
          </p:cNvSpPr>
          <p:nvPr>
            <p:ph type="title"/>
          </p:nvPr>
        </p:nvSpPr>
        <p:spPr/>
        <p:txBody>
          <a:bodyPr>
            <a:normAutofit fontScale="90000"/>
          </a:bodyPr>
          <a:lstStyle/>
          <a:p>
            <a:r>
              <a:rPr kumimoji="1" lang="ja-JP" altLang="en-US"/>
              <a:t>業務シナリオを文章化する</a:t>
            </a:r>
          </a:p>
        </p:txBody>
      </p:sp>
      <p:sp>
        <p:nvSpPr>
          <p:cNvPr id="4" name="スライド番号プレースホルダー 3">
            <a:extLst>
              <a:ext uri="{FF2B5EF4-FFF2-40B4-BE49-F238E27FC236}">
                <a16:creationId xmlns:a16="http://schemas.microsoft.com/office/drawing/2014/main" id="{897F5E14-C606-3288-B9C8-EAA4801C528D}"/>
              </a:ext>
            </a:extLst>
          </p:cNvPr>
          <p:cNvSpPr>
            <a:spLocks noGrp="1"/>
          </p:cNvSpPr>
          <p:nvPr>
            <p:ph type="sldNum" sz="quarter" idx="12"/>
          </p:nvPr>
        </p:nvSpPr>
        <p:spPr/>
        <p:txBody>
          <a:bodyPr/>
          <a:lstStyle/>
          <a:p>
            <a:fld id="{AB3DE384-0340-4646-8B85-A681728920EF}" type="slidenum">
              <a:rPr kumimoji="1" lang="ja-JP" altLang="en-US" smtClean="0"/>
              <a:pPr/>
              <a:t>30</a:t>
            </a:fld>
            <a:endParaRPr kumimoji="1" lang="ja-JP" altLang="en-US"/>
          </a:p>
        </p:txBody>
      </p:sp>
      <p:sp>
        <p:nvSpPr>
          <p:cNvPr id="5" name="テキスト プレースホルダー 4">
            <a:extLst>
              <a:ext uri="{FF2B5EF4-FFF2-40B4-BE49-F238E27FC236}">
                <a16:creationId xmlns:a16="http://schemas.microsoft.com/office/drawing/2014/main" id="{B30E4A24-58D6-940C-FDCD-BB0F01A0F401}"/>
              </a:ext>
            </a:extLst>
          </p:cNvPr>
          <p:cNvSpPr>
            <a:spLocks noGrp="1"/>
          </p:cNvSpPr>
          <p:nvPr>
            <p:ph type="body" sz="quarter" idx="13"/>
          </p:nvPr>
        </p:nvSpPr>
        <p:spPr/>
        <p:txBody>
          <a:bodyPr/>
          <a:lstStyle/>
          <a:p>
            <a:r>
              <a:rPr kumimoji="1" lang="ja-JP" altLang="en-US"/>
              <a:t>まず、要件定義のタネとなる「今回作るシステムでユーザーができるようになること」を文章化します。</a:t>
            </a:r>
            <a:br>
              <a:rPr kumimoji="1" lang="en-US" altLang="ja-JP"/>
            </a:br>
            <a:r>
              <a:rPr kumimoji="1" lang="ja-JP" altLang="en-US"/>
              <a:t>（ここでは後からの修正が容易なようにテキストファイルで文章化します）</a:t>
            </a:r>
          </a:p>
        </p:txBody>
      </p:sp>
      <p:sp>
        <p:nvSpPr>
          <p:cNvPr id="6" name="正方形/長方形 5">
            <a:extLst>
              <a:ext uri="{FF2B5EF4-FFF2-40B4-BE49-F238E27FC236}">
                <a16:creationId xmlns:a16="http://schemas.microsoft.com/office/drawing/2014/main" id="{1EB35B71-358E-8331-A17E-F3179154F1C5}"/>
              </a:ext>
            </a:extLst>
          </p:cNvPr>
          <p:cNvSpPr/>
          <p:nvPr/>
        </p:nvSpPr>
        <p:spPr bwMode="auto">
          <a:xfrm>
            <a:off x="341971" y="1890283"/>
            <a:ext cx="5396347" cy="7316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mkdir documents</a:t>
            </a:r>
          </a:p>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touch documents/operation-scenario.md</a:t>
            </a:r>
          </a:p>
        </p:txBody>
      </p:sp>
      <p:cxnSp>
        <p:nvCxnSpPr>
          <p:cNvPr id="8" name="直線コネクタ 7">
            <a:extLst>
              <a:ext uri="{FF2B5EF4-FFF2-40B4-BE49-F238E27FC236}">
                <a16:creationId xmlns:a16="http://schemas.microsoft.com/office/drawing/2014/main" id="{559D869E-64EE-09FA-B403-DF455A7DA09E}"/>
              </a:ext>
            </a:extLst>
          </p:cNvPr>
          <p:cNvCxnSpPr/>
          <p:nvPr/>
        </p:nvCxnSpPr>
        <p:spPr>
          <a:xfrm>
            <a:off x="5923128" y="1619817"/>
            <a:ext cx="0" cy="4998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6409E14A-175B-5DD0-8B9D-C583F9C2A8F7}"/>
              </a:ext>
            </a:extLst>
          </p:cNvPr>
          <p:cNvSpPr txBox="1"/>
          <p:nvPr/>
        </p:nvSpPr>
        <p:spPr>
          <a:xfrm>
            <a:off x="341973" y="1408872"/>
            <a:ext cx="5331040" cy="276999"/>
          </a:xfrm>
          <a:prstGeom prst="rect">
            <a:avLst/>
          </a:prstGeom>
          <a:noFill/>
        </p:spPr>
        <p:txBody>
          <a:bodyPr wrap="square" lIns="0" tIns="0" rIns="0" bIns="0" rtlCol="0">
            <a:spAutoFit/>
          </a:bodyPr>
          <a:lstStyle/>
          <a:p>
            <a:pPr algn="l"/>
            <a:r>
              <a:rPr kumimoji="1" lang="ja-JP" altLang="en-US"/>
              <a:t>業務シナリオを文章化するためのファイル作成</a:t>
            </a:r>
            <a:endParaRPr kumimoji="1" lang="ja-JP" altLang="en-US" err="1"/>
          </a:p>
        </p:txBody>
      </p:sp>
      <p:sp>
        <p:nvSpPr>
          <p:cNvPr id="12" name="テキスト ボックス 11">
            <a:extLst>
              <a:ext uri="{FF2B5EF4-FFF2-40B4-BE49-F238E27FC236}">
                <a16:creationId xmlns:a16="http://schemas.microsoft.com/office/drawing/2014/main" id="{D7B41760-F751-6CBC-D625-EFAB9F402E79}"/>
              </a:ext>
            </a:extLst>
          </p:cNvPr>
          <p:cNvSpPr txBox="1"/>
          <p:nvPr/>
        </p:nvSpPr>
        <p:spPr>
          <a:xfrm>
            <a:off x="387069" y="3005817"/>
            <a:ext cx="5331040" cy="276999"/>
          </a:xfrm>
          <a:prstGeom prst="rect">
            <a:avLst/>
          </a:prstGeom>
          <a:noFill/>
        </p:spPr>
        <p:txBody>
          <a:bodyPr wrap="square" lIns="0" tIns="0" rIns="0" bIns="0" rtlCol="0">
            <a:spAutoFit/>
          </a:bodyPr>
          <a:lstStyle/>
          <a:p>
            <a:pPr algn="l"/>
            <a:r>
              <a:rPr kumimoji="1" lang="ja-JP" altLang="en-US"/>
              <a:t>業務シナリオを文章化するためのファイル作成</a:t>
            </a:r>
            <a:endParaRPr kumimoji="1" lang="ja-JP" altLang="en-US" err="1"/>
          </a:p>
        </p:txBody>
      </p:sp>
      <p:sp>
        <p:nvSpPr>
          <p:cNvPr id="13" name="正方形/長方形 12">
            <a:extLst>
              <a:ext uri="{FF2B5EF4-FFF2-40B4-BE49-F238E27FC236}">
                <a16:creationId xmlns:a16="http://schemas.microsoft.com/office/drawing/2014/main" id="{E06E8E10-8AA6-17FF-5B62-0AE8E7BC868B}"/>
              </a:ext>
            </a:extLst>
          </p:cNvPr>
          <p:cNvSpPr/>
          <p:nvPr/>
        </p:nvSpPr>
        <p:spPr bwMode="auto">
          <a:xfrm>
            <a:off x="399008" y="3812407"/>
            <a:ext cx="5396347" cy="2879049"/>
          </a:xfrm>
          <a:prstGeom prst="rect">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r>
              <a:rPr lang="en-US" altLang="ja-JP" sz="1050" b="1">
                <a:solidFill>
                  <a:schemeClr val="tx1">
                    <a:lumMod val="85000"/>
                    <a:lumOff val="15000"/>
                  </a:schemeClr>
                </a:solidFill>
              </a:rPr>
              <a:t># </a:t>
            </a:r>
            <a:r>
              <a:rPr lang="ja-JP" altLang="en-US" sz="1050" b="1">
                <a:solidFill>
                  <a:schemeClr val="tx1">
                    <a:lumMod val="85000"/>
                    <a:lumOff val="15000"/>
                  </a:schemeClr>
                </a:solidFill>
              </a:rPr>
              <a:t>映画館の発券窓口</a:t>
            </a:r>
            <a:endParaRPr lang="ja-JP" altLang="en-US" sz="1050">
              <a:solidFill>
                <a:schemeClr val="tx1">
                  <a:lumMod val="85000"/>
                  <a:lumOff val="15000"/>
                </a:schemeClr>
              </a:solidFill>
            </a:endParaRPr>
          </a:p>
          <a:p>
            <a:r>
              <a:rPr lang="en-US" altLang="ja-JP" sz="1050" b="1">
                <a:solidFill>
                  <a:schemeClr val="tx1">
                    <a:lumMod val="85000"/>
                    <a:lumOff val="15000"/>
                  </a:schemeClr>
                </a:solidFill>
              </a:rPr>
              <a:t>## </a:t>
            </a:r>
            <a:r>
              <a:rPr lang="ja-JP" altLang="en-US" sz="1050" b="1">
                <a:solidFill>
                  <a:schemeClr val="tx1">
                    <a:lumMod val="85000"/>
                    <a:lumOff val="15000"/>
                  </a:schemeClr>
                </a:solidFill>
              </a:rPr>
              <a:t>業務内容</a:t>
            </a:r>
            <a:endParaRPr lang="ja-JP" altLang="en-US" sz="1050">
              <a:solidFill>
                <a:schemeClr val="tx1">
                  <a:lumMod val="85000"/>
                  <a:lumOff val="15000"/>
                </a:schemeClr>
              </a:solidFill>
            </a:endParaRPr>
          </a:p>
          <a:p>
            <a:r>
              <a:rPr lang="ja-JP" altLang="en-US" sz="1050">
                <a:solidFill>
                  <a:schemeClr val="tx1">
                    <a:lumMod val="85000"/>
                    <a:lumOff val="15000"/>
                  </a:schemeClr>
                </a:solidFill>
              </a:rPr>
              <a:t>このシナリオでは以下のような業務を行います。</a:t>
            </a:r>
          </a:p>
          <a:p>
            <a:r>
              <a:rPr lang="en-US" altLang="ja-JP" sz="1050">
                <a:solidFill>
                  <a:schemeClr val="tx1">
                    <a:lumMod val="85000"/>
                    <a:lumOff val="15000"/>
                  </a:schemeClr>
                </a:solidFill>
              </a:rPr>
              <a:t>1.</a:t>
            </a:r>
            <a:r>
              <a:rPr lang="ja-JP" altLang="en-US" sz="1050">
                <a:solidFill>
                  <a:schemeClr val="tx1">
                    <a:lumMod val="85000"/>
                    <a:lumOff val="15000"/>
                  </a:schemeClr>
                </a:solidFill>
              </a:rPr>
              <a:t> ユーザーが見たい映画と上映時間枠を対話的に確定する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ユーザーに現在上映中の映画の一覧を提示する。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先に日時を指定した場合、その日の映画の一覧を提示する。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必要に応じて映画の内容や評価について、ユーザーに推薦することもある。</a:t>
            </a:r>
          </a:p>
          <a:p>
            <a:r>
              <a:rPr lang="en-US" altLang="ja-JP" sz="1050">
                <a:solidFill>
                  <a:schemeClr val="tx1">
                    <a:lumMod val="85000"/>
                    <a:lumOff val="15000"/>
                  </a:schemeClr>
                </a:solidFill>
              </a:rPr>
              <a:t>-</a:t>
            </a:r>
            <a:r>
              <a:rPr lang="ja-JP" altLang="en-US" sz="1050">
                <a:solidFill>
                  <a:schemeClr val="tx1">
                    <a:lumMod val="85000"/>
                    <a:lumOff val="15000"/>
                  </a:schemeClr>
                </a:solidFill>
              </a:rPr>
              <a:t> ユーザーは映画名を完全に正確に指定しないこともあり、多少の揺れはあるため補正する。</a:t>
            </a:r>
          </a:p>
          <a:p>
            <a:r>
              <a:rPr lang="en-US" altLang="ja-JP" sz="1050">
                <a:solidFill>
                  <a:schemeClr val="tx1">
                    <a:lumMod val="85000"/>
                    <a:lumOff val="15000"/>
                  </a:schemeClr>
                </a:solidFill>
              </a:rPr>
              <a:t>2.</a:t>
            </a:r>
            <a:r>
              <a:rPr lang="ja-JP" altLang="en-US" sz="1050">
                <a:solidFill>
                  <a:schemeClr val="tx1">
                    <a:lumMod val="85000"/>
                    <a:lumOff val="15000"/>
                  </a:schemeClr>
                </a:solidFill>
              </a:rPr>
              <a:t> ユーザーに空いている座席を提示し、指定してもらう</a:t>
            </a:r>
          </a:p>
          <a:p>
            <a:r>
              <a:rPr lang="en-US" altLang="ja-JP" sz="1050">
                <a:solidFill>
                  <a:schemeClr val="tx1">
                    <a:lumMod val="85000"/>
                    <a:lumOff val="15000"/>
                  </a:schemeClr>
                </a:solidFill>
              </a:rPr>
              <a:t>-</a:t>
            </a:r>
            <a:r>
              <a:rPr lang="ja-JP" altLang="en-US" sz="1050">
                <a:solidFill>
                  <a:schemeClr val="tx1">
                    <a:lumMod val="85000"/>
                    <a:lumOff val="15000"/>
                  </a:schemeClr>
                </a:solidFill>
              </a:rPr>
              <a:t> 映画と時間枠が確定したらその枠で空いている座席を提示する。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ユーザーに席を選んでもらう。ここで、ユーザーは複数の席を選ぶこともありうる。</a:t>
            </a:r>
          </a:p>
          <a:p>
            <a:r>
              <a:rPr lang="en-US" altLang="ja-JP" sz="1050">
                <a:solidFill>
                  <a:schemeClr val="tx1">
                    <a:lumMod val="85000"/>
                    <a:lumOff val="15000"/>
                  </a:schemeClr>
                </a:solidFill>
              </a:rPr>
              <a:t>3.</a:t>
            </a:r>
            <a:r>
              <a:rPr lang="ja-JP" altLang="en-US" sz="1050">
                <a:solidFill>
                  <a:schemeClr val="tx1">
                    <a:lumMod val="85000"/>
                    <a:lumOff val="15000"/>
                  </a:schemeClr>
                </a:solidFill>
              </a:rPr>
              <a:t> 座席予約を確定する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ユーザーが指定した座席の予約を確定する。</a:t>
            </a:r>
          </a:p>
          <a:p>
            <a:r>
              <a:rPr lang="en-US" altLang="ja-JP" sz="1050">
                <a:solidFill>
                  <a:schemeClr val="tx1">
                    <a:lumMod val="85000"/>
                    <a:lumOff val="15000"/>
                  </a:schemeClr>
                </a:solidFill>
              </a:rPr>
              <a:t>-</a:t>
            </a:r>
            <a:r>
              <a:rPr lang="ja-JP" altLang="en-US" sz="1050">
                <a:solidFill>
                  <a:schemeClr val="tx1">
                    <a:lumMod val="85000"/>
                    <a:lumOff val="15000"/>
                  </a:schemeClr>
                </a:solidFill>
              </a:rPr>
              <a:t> 予約が確定したらユーザーに予約が確定した旨を伝える。</a:t>
            </a:r>
          </a:p>
          <a:p>
            <a:br>
              <a:rPr lang="ja-JP" altLang="en-US" sz="1050">
                <a:solidFill>
                  <a:schemeClr val="tx1">
                    <a:lumMod val="85000"/>
                    <a:lumOff val="15000"/>
                  </a:schemeClr>
                </a:solidFill>
              </a:rPr>
            </a:br>
            <a:r>
              <a:rPr lang="en-US" altLang="ja-JP" sz="1050" b="1">
                <a:solidFill>
                  <a:schemeClr val="tx1">
                    <a:lumMod val="85000"/>
                    <a:lumOff val="15000"/>
                  </a:schemeClr>
                </a:solidFill>
              </a:rPr>
              <a:t>## </a:t>
            </a:r>
            <a:r>
              <a:rPr lang="ja-JP" altLang="en-US" sz="1050" b="1">
                <a:solidFill>
                  <a:schemeClr val="tx1">
                    <a:lumMod val="85000"/>
                    <a:lumOff val="15000"/>
                  </a:schemeClr>
                </a:solidFill>
              </a:rPr>
              <a:t>備考</a:t>
            </a:r>
            <a:endParaRPr lang="ja-JP" altLang="en-US" sz="1050">
              <a:solidFill>
                <a:schemeClr val="tx1">
                  <a:lumMod val="85000"/>
                  <a:lumOff val="15000"/>
                </a:schemeClr>
              </a:solidFill>
            </a:endParaRPr>
          </a:p>
          <a:p>
            <a:r>
              <a:rPr lang="en-US" altLang="ja-JP" sz="1050">
                <a:solidFill>
                  <a:schemeClr val="tx1">
                    <a:lumMod val="85000"/>
                    <a:lumOff val="15000"/>
                  </a:schemeClr>
                </a:solidFill>
              </a:rPr>
              <a:t>-</a:t>
            </a:r>
            <a:r>
              <a:rPr lang="ja-JP" altLang="en-US" sz="1050">
                <a:solidFill>
                  <a:schemeClr val="tx1">
                    <a:lumMod val="85000"/>
                    <a:lumOff val="15000"/>
                  </a:schemeClr>
                </a:solidFill>
              </a:rPr>
              <a:t> ここでの業務想定では決済は行わないものとする。</a:t>
            </a:r>
          </a:p>
        </p:txBody>
      </p:sp>
      <p:sp>
        <p:nvSpPr>
          <p:cNvPr id="14" name="正方形/長方形 13">
            <a:extLst>
              <a:ext uri="{FF2B5EF4-FFF2-40B4-BE49-F238E27FC236}">
                <a16:creationId xmlns:a16="http://schemas.microsoft.com/office/drawing/2014/main" id="{644D889C-7AA0-3F72-2052-813902BF7E58}"/>
              </a:ext>
            </a:extLst>
          </p:cNvPr>
          <p:cNvSpPr/>
          <p:nvPr/>
        </p:nvSpPr>
        <p:spPr bwMode="auto">
          <a:xfrm>
            <a:off x="6050902" y="5970975"/>
            <a:ext cx="5986661" cy="78921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b="1">
                <a:solidFill>
                  <a:schemeClr val="tx1"/>
                </a:solidFill>
                <a:ea typeface="Segoe UI" pitchFamily="34" charset="0"/>
                <a:cs typeface="Segoe UI" pitchFamily="34" charset="0"/>
              </a:rPr>
              <a:t>ファイルコピーでも構いませんが、自分で映画館窓口業務を想定して自分で書いても構いません。</a:t>
            </a:r>
            <a:endParaRPr kumimoji="1" lang="en-US" altLang="ja-JP" b="1">
              <a:solidFill>
                <a:schemeClr val="tx1"/>
              </a:solidFill>
              <a:ea typeface="Segoe UI" pitchFamily="34" charset="0"/>
              <a:cs typeface="Segoe UI" pitchFamily="34" charset="0"/>
            </a:endParaRPr>
          </a:p>
        </p:txBody>
      </p:sp>
      <p:sp>
        <p:nvSpPr>
          <p:cNvPr id="15" name="正方形/長方形 14">
            <a:extLst>
              <a:ext uri="{FF2B5EF4-FFF2-40B4-BE49-F238E27FC236}">
                <a16:creationId xmlns:a16="http://schemas.microsoft.com/office/drawing/2014/main" id="{A9FF77E2-A8C0-E7AD-9932-DB68375A3957}"/>
              </a:ext>
            </a:extLst>
          </p:cNvPr>
          <p:cNvSpPr/>
          <p:nvPr/>
        </p:nvSpPr>
        <p:spPr bwMode="auto">
          <a:xfrm>
            <a:off x="6050902" y="5610027"/>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7" name="テキスト ボックス 16">
            <a:extLst>
              <a:ext uri="{FF2B5EF4-FFF2-40B4-BE49-F238E27FC236}">
                <a16:creationId xmlns:a16="http://schemas.microsoft.com/office/drawing/2014/main" id="{8B633F06-A29C-D8EE-D387-AA26A7E96D60}"/>
              </a:ext>
            </a:extLst>
          </p:cNvPr>
          <p:cNvSpPr txBox="1"/>
          <p:nvPr/>
        </p:nvSpPr>
        <p:spPr>
          <a:xfrm>
            <a:off x="341971" y="3429000"/>
            <a:ext cx="4455367" cy="369332"/>
          </a:xfrm>
          <a:prstGeom prst="rect">
            <a:avLst/>
          </a:prstGeom>
          <a:noFill/>
        </p:spPr>
        <p:txBody>
          <a:bodyPr wrap="square">
            <a:spAutoFit/>
          </a:bodyPr>
          <a:lstStyle/>
          <a:p>
            <a:r>
              <a:rPr kumimoji="1" lang="en-US" altLang="ja-JP" sz="1800">
                <a:latin typeface="Consolas" panose="020B0609020204030204" pitchFamily="49" charset="0"/>
                <a:ea typeface="Segoe UI" pitchFamily="34" charset="0"/>
                <a:cs typeface="Segoe UI" pitchFamily="34" charset="0"/>
              </a:rPr>
              <a:t>operation-scenario.md</a:t>
            </a:r>
            <a:endParaRPr lang="ja-JP" altLang="en-US"/>
          </a:p>
        </p:txBody>
      </p:sp>
      <p:sp>
        <p:nvSpPr>
          <p:cNvPr id="3" name="テキスト ボックス 2">
            <a:extLst>
              <a:ext uri="{FF2B5EF4-FFF2-40B4-BE49-F238E27FC236}">
                <a16:creationId xmlns:a16="http://schemas.microsoft.com/office/drawing/2014/main" id="{D03981D1-575A-E5B8-69F9-08413E5DADFB}"/>
              </a:ext>
            </a:extLst>
          </p:cNvPr>
          <p:cNvSpPr txBox="1"/>
          <p:nvPr/>
        </p:nvSpPr>
        <p:spPr>
          <a:xfrm>
            <a:off x="6137631" y="1587934"/>
            <a:ext cx="5712396" cy="923330"/>
          </a:xfrm>
          <a:prstGeom prst="rect">
            <a:avLst/>
          </a:prstGeom>
          <a:noFill/>
        </p:spPr>
        <p:txBody>
          <a:bodyPr wrap="square" lIns="0" tIns="0" rIns="0" bIns="0" rtlCol="0">
            <a:spAutoFit/>
          </a:bodyPr>
          <a:lstStyle/>
          <a:p>
            <a:pPr algn="l"/>
            <a:r>
              <a:rPr kumimoji="1" lang="en-US" altLang="ja-JP" sz="2000"/>
              <a:t>(</a:t>
            </a:r>
            <a:r>
              <a:rPr kumimoji="1" lang="ja-JP" altLang="en-US" sz="2000"/>
              <a:t>参考</a:t>
            </a:r>
            <a:r>
              <a:rPr kumimoji="1" lang="en-US" altLang="ja-JP" sz="2000"/>
              <a:t>)</a:t>
            </a:r>
          </a:p>
          <a:p>
            <a:r>
              <a:rPr kumimoji="1" lang="ja-JP" altLang="en-US" sz="2000"/>
              <a:t>・今回のハンズオンでは</a:t>
            </a:r>
            <a:r>
              <a:rPr lang="en-US" altLang="ja-JP" sz="2000">
                <a:hlinkClick r:id="rId2" tooltip="https://github.com/azure-samples/remote-mcp-functions-python/blob/main/src/function_app.py"/>
              </a:rPr>
              <a:t>Azure-Samples/remote-mcp-functions-python</a:t>
            </a:r>
            <a:r>
              <a:rPr lang="ja-JP" altLang="en-US" sz="2000"/>
              <a:t>を各自で改修します。</a:t>
            </a:r>
            <a:endParaRPr kumimoji="1" lang="ja-JP" altLang="en-US" sz="2000" err="1"/>
          </a:p>
        </p:txBody>
      </p:sp>
      <p:sp>
        <p:nvSpPr>
          <p:cNvPr id="16" name="正方形/長方形 15">
            <a:extLst>
              <a:ext uri="{FF2B5EF4-FFF2-40B4-BE49-F238E27FC236}">
                <a16:creationId xmlns:a16="http://schemas.microsoft.com/office/drawing/2014/main" id="{09A1570B-C36D-84B7-F521-D36409CE1E2A}"/>
              </a:ext>
            </a:extLst>
          </p:cNvPr>
          <p:cNvSpPr/>
          <p:nvPr/>
        </p:nvSpPr>
        <p:spPr bwMode="auto">
          <a:xfrm>
            <a:off x="6173244" y="4267276"/>
            <a:ext cx="5396347" cy="1174072"/>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clone https://github.com/mizti/movie-reserve-mcp.git</a:t>
            </a:r>
          </a:p>
        </p:txBody>
      </p:sp>
      <p:sp>
        <p:nvSpPr>
          <p:cNvPr id="19" name="テキスト ボックス 18">
            <a:extLst>
              <a:ext uri="{FF2B5EF4-FFF2-40B4-BE49-F238E27FC236}">
                <a16:creationId xmlns:a16="http://schemas.microsoft.com/office/drawing/2014/main" id="{DB01B498-DADC-D780-45B8-F8F2C4558C8E}"/>
              </a:ext>
            </a:extLst>
          </p:cNvPr>
          <p:cNvSpPr txBox="1"/>
          <p:nvPr/>
        </p:nvSpPr>
        <p:spPr>
          <a:xfrm>
            <a:off x="6137631" y="3350742"/>
            <a:ext cx="5844920" cy="923330"/>
          </a:xfrm>
          <a:prstGeom prst="rect">
            <a:avLst/>
          </a:prstGeom>
          <a:noFill/>
        </p:spPr>
        <p:txBody>
          <a:bodyPr wrap="square">
            <a:spAutoFit/>
          </a:bodyPr>
          <a:lstStyle/>
          <a:p>
            <a:r>
              <a:rPr kumimoji="1" lang="ja-JP" altLang="en-US" sz="1800"/>
              <a:t>講師が事前に作成したドキュメント類・コードは以下のリポジトリで公開しているため、ご参考ください</a:t>
            </a:r>
            <a:br>
              <a:rPr kumimoji="1" lang="en-US" altLang="ja-JP" sz="1800"/>
            </a:br>
            <a:r>
              <a:rPr kumimoji="1" lang="ja-JP" altLang="en-US" sz="1800"/>
              <a:t>（皆さまが改修する対象ではありません）</a:t>
            </a:r>
            <a:endParaRPr kumimoji="1" lang="ja-JP" altLang="en-US" sz="1800" err="1"/>
          </a:p>
        </p:txBody>
      </p:sp>
    </p:spTree>
    <p:extLst>
      <p:ext uri="{BB962C8B-B14F-4D97-AF65-F5344CB8AC3E}">
        <p14:creationId xmlns:p14="http://schemas.microsoft.com/office/powerpoint/2010/main" val="216986884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7DF2229-1406-1FA5-AED7-8C1AFA354498}"/>
              </a:ext>
            </a:extLst>
          </p:cNvPr>
          <p:cNvSpPr>
            <a:spLocks noGrp="1"/>
          </p:cNvSpPr>
          <p:nvPr>
            <p:ph type="title"/>
          </p:nvPr>
        </p:nvSpPr>
        <p:spPr/>
        <p:txBody>
          <a:bodyPr>
            <a:normAutofit fontScale="90000"/>
          </a:bodyPr>
          <a:lstStyle/>
          <a:p>
            <a:r>
              <a:rPr kumimoji="1" lang="ja-JP" altLang="en-US"/>
              <a:t>業務シナリオから要件定義書を作成する</a:t>
            </a:r>
          </a:p>
        </p:txBody>
      </p:sp>
      <p:sp>
        <p:nvSpPr>
          <p:cNvPr id="4" name="スライド番号プレースホルダー 3">
            <a:extLst>
              <a:ext uri="{FF2B5EF4-FFF2-40B4-BE49-F238E27FC236}">
                <a16:creationId xmlns:a16="http://schemas.microsoft.com/office/drawing/2014/main" id="{FF11EA25-494B-4310-5AC5-F673C566C4AA}"/>
              </a:ext>
            </a:extLst>
          </p:cNvPr>
          <p:cNvSpPr>
            <a:spLocks noGrp="1"/>
          </p:cNvSpPr>
          <p:nvPr>
            <p:ph type="sldNum" sz="quarter" idx="12"/>
          </p:nvPr>
        </p:nvSpPr>
        <p:spPr/>
        <p:txBody>
          <a:bodyPr/>
          <a:lstStyle/>
          <a:p>
            <a:fld id="{AB3DE384-0340-4646-8B85-A681728920EF}" type="slidenum">
              <a:rPr kumimoji="1" lang="ja-JP" altLang="en-US" smtClean="0"/>
              <a:pPr/>
              <a:t>31</a:t>
            </a:fld>
            <a:endParaRPr kumimoji="1" lang="ja-JP" altLang="en-US"/>
          </a:p>
        </p:txBody>
      </p:sp>
      <p:sp>
        <p:nvSpPr>
          <p:cNvPr id="5" name="テキスト プレースホルダー 4">
            <a:extLst>
              <a:ext uri="{FF2B5EF4-FFF2-40B4-BE49-F238E27FC236}">
                <a16:creationId xmlns:a16="http://schemas.microsoft.com/office/drawing/2014/main" id="{6FCFAFF6-3E15-2024-029A-238FE06ED174}"/>
              </a:ext>
            </a:extLst>
          </p:cNvPr>
          <p:cNvSpPr>
            <a:spLocks noGrp="1"/>
          </p:cNvSpPr>
          <p:nvPr>
            <p:ph type="body" sz="quarter" idx="13"/>
          </p:nvPr>
        </p:nvSpPr>
        <p:spPr/>
        <p:txBody>
          <a:bodyPr/>
          <a:lstStyle/>
          <a:p>
            <a:r>
              <a:rPr kumimoji="1" lang="ja-JP" altLang="en-US"/>
              <a:t>前ページで作成した業務シナリオから、要件定義を作成します。</a:t>
            </a:r>
            <a:endParaRPr kumimoji="1" lang="en-US" altLang="ja-JP"/>
          </a:p>
        </p:txBody>
      </p:sp>
      <p:cxnSp>
        <p:nvCxnSpPr>
          <p:cNvPr id="8" name="直線コネクタ 7">
            <a:extLst>
              <a:ext uri="{FF2B5EF4-FFF2-40B4-BE49-F238E27FC236}">
                <a16:creationId xmlns:a16="http://schemas.microsoft.com/office/drawing/2014/main" id="{0FCF2A6A-E2CE-4B50-4BB9-B0AAFAAA9F55}"/>
              </a:ext>
            </a:extLst>
          </p:cNvPr>
          <p:cNvCxnSpPr/>
          <p:nvPr/>
        </p:nvCxnSpPr>
        <p:spPr>
          <a:xfrm>
            <a:off x="5923128" y="1619817"/>
            <a:ext cx="0" cy="499807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正方形/長方形 8">
            <a:extLst>
              <a:ext uri="{FF2B5EF4-FFF2-40B4-BE49-F238E27FC236}">
                <a16:creationId xmlns:a16="http://schemas.microsoft.com/office/drawing/2014/main" id="{F52DE179-4479-2C33-1763-12BBCB5E9BD9}"/>
              </a:ext>
            </a:extLst>
          </p:cNvPr>
          <p:cNvSpPr/>
          <p:nvPr/>
        </p:nvSpPr>
        <p:spPr bwMode="auto">
          <a:xfrm>
            <a:off x="274333" y="3388081"/>
            <a:ext cx="4407396" cy="3297466"/>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このリポジトリは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Azure</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上の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Functions</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を用いて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サーバーを建てるサンプルプログラムです。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これから、このリポジトリをカスタマイズして、「映画館の窓口業務を行うエージェント」を実現するための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ツール群を追加したいと考えています。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いきなりコードの生成を始めることはせず、まずは要件定義を行います。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想定する業務シナリオとして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documents/operation-scenario.md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を読み込んでください。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この業務を達成するために必要な要件定義書を、</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documents/business-requirements.md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として出力してください。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要件定義書では、各機能を列挙し、機能ごとの要件を述べてください。また、それらの機能で管理されるデータ構造についても述べてください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marL="171450" indent="-171450" defTabSz="932472" fontAlgn="base">
              <a:spcBef>
                <a:spcPct val="0"/>
              </a:spcBef>
              <a:spcAft>
                <a:spcPct val="0"/>
              </a:spcAft>
              <a:buFontTx/>
              <a:buChar char="-"/>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それ以外のファイルには一切変更を加えないでください。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FA426D96-BF82-8E38-619E-3B304DD7D778}"/>
              </a:ext>
            </a:extLst>
          </p:cNvPr>
          <p:cNvSpPr txBox="1"/>
          <p:nvPr/>
        </p:nvSpPr>
        <p:spPr>
          <a:xfrm>
            <a:off x="217295" y="2333656"/>
            <a:ext cx="5396346" cy="646331"/>
          </a:xfrm>
          <a:prstGeom prst="rect">
            <a:avLst/>
          </a:prstGeom>
          <a:noFill/>
        </p:spPr>
        <p:txBody>
          <a:bodyPr wrap="square">
            <a:spAutoFit/>
          </a:bodyPr>
          <a:lstStyle/>
          <a:p>
            <a:r>
              <a:rPr lang="ja-JP" altLang="en-US"/>
              <a:t>以下のようなプロンプトで要件定義ファイルを</a:t>
            </a:r>
            <a:br>
              <a:rPr lang="en-US" altLang="ja-JP"/>
            </a:br>
            <a:r>
              <a:rPr lang="ja-JP" altLang="en-US"/>
              <a:t>作成させます。</a:t>
            </a:r>
          </a:p>
        </p:txBody>
      </p:sp>
      <p:sp>
        <p:nvSpPr>
          <p:cNvPr id="11" name="テキスト ボックス 10">
            <a:extLst>
              <a:ext uri="{FF2B5EF4-FFF2-40B4-BE49-F238E27FC236}">
                <a16:creationId xmlns:a16="http://schemas.microsoft.com/office/drawing/2014/main" id="{8CACEC63-7ACE-A809-1932-EFF6F1CC3E3C}"/>
              </a:ext>
            </a:extLst>
          </p:cNvPr>
          <p:cNvSpPr txBox="1"/>
          <p:nvPr/>
        </p:nvSpPr>
        <p:spPr>
          <a:xfrm>
            <a:off x="274332" y="3080304"/>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13" name="テキスト ボックス 12">
            <a:extLst>
              <a:ext uri="{FF2B5EF4-FFF2-40B4-BE49-F238E27FC236}">
                <a16:creationId xmlns:a16="http://schemas.microsoft.com/office/drawing/2014/main" id="{F1C178D4-272F-442C-9514-C34A2BEEBB3B}"/>
              </a:ext>
            </a:extLst>
          </p:cNvPr>
          <p:cNvSpPr txBox="1"/>
          <p:nvPr/>
        </p:nvSpPr>
        <p:spPr>
          <a:xfrm>
            <a:off x="6050902" y="1832055"/>
            <a:ext cx="4455367" cy="369332"/>
          </a:xfrm>
          <a:prstGeom prst="rect">
            <a:avLst/>
          </a:prstGeom>
          <a:noFill/>
        </p:spPr>
        <p:txBody>
          <a:bodyPr wrap="square">
            <a:spAutoFit/>
          </a:bodyPr>
          <a:lstStyle/>
          <a:p>
            <a:r>
              <a:rPr kumimoji="1" lang="en-US" altLang="ja-JP" sz="1800">
                <a:latin typeface="Consolas" panose="020B0609020204030204" pitchFamily="49" charset="0"/>
                <a:ea typeface="Segoe UI" pitchFamily="34" charset="0"/>
                <a:cs typeface="Segoe UI" pitchFamily="34" charset="0"/>
              </a:rPr>
              <a:t>business-requirements.</a:t>
            </a:r>
            <a:r>
              <a:rPr kumimoji="1" lang="en-US" altLang="ja-JP">
                <a:latin typeface="Consolas" panose="020B0609020204030204" pitchFamily="49" charset="0"/>
                <a:ea typeface="Segoe UI" pitchFamily="34" charset="0"/>
                <a:cs typeface="Segoe UI" pitchFamily="34" charset="0"/>
              </a:rPr>
              <a:t>md</a:t>
            </a:r>
            <a:endParaRPr lang="ja-JP" altLang="en-US"/>
          </a:p>
        </p:txBody>
      </p:sp>
      <p:sp>
        <p:nvSpPr>
          <p:cNvPr id="14" name="テキスト ボックス 13">
            <a:extLst>
              <a:ext uri="{FF2B5EF4-FFF2-40B4-BE49-F238E27FC236}">
                <a16:creationId xmlns:a16="http://schemas.microsoft.com/office/drawing/2014/main" id="{E81906FA-C27E-7BCE-6039-56F9741FC9BC}"/>
              </a:ext>
            </a:extLst>
          </p:cNvPr>
          <p:cNvSpPr txBox="1"/>
          <p:nvPr/>
        </p:nvSpPr>
        <p:spPr>
          <a:xfrm>
            <a:off x="6107939" y="1460241"/>
            <a:ext cx="5802588" cy="307777"/>
          </a:xfrm>
          <a:prstGeom prst="rect">
            <a:avLst/>
          </a:prstGeom>
          <a:noFill/>
        </p:spPr>
        <p:txBody>
          <a:bodyPr wrap="square" lIns="0" tIns="0" rIns="0" bIns="0" rtlCol="0">
            <a:spAutoFit/>
          </a:bodyPr>
          <a:lstStyle/>
          <a:p>
            <a:pPr algn="l"/>
            <a:r>
              <a:rPr kumimoji="1" lang="ja-JP" altLang="en-US" sz="2000"/>
              <a:t>作成された要件定義ファイル</a:t>
            </a:r>
            <a:endParaRPr kumimoji="1" lang="ja-JP" altLang="en-US" sz="2000" err="1"/>
          </a:p>
        </p:txBody>
      </p:sp>
      <p:sp>
        <p:nvSpPr>
          <p:cNvPr id="15" name="テキスト ボックス 14">
            <a:extLst>
              <a:ext uri="{FF2B5EF4-FFF2-40B4-BE49-F238E27FC236}">
                <a16:creationId xmlns:a16="http://schemas.microsoft.com/office/drawing/2014/main" id="{03E4D66B-E812-7A9D-4A1E-DA35C24AC739}"/>
              </a:ext>
            </a:extLst>
          </p:cNvPr>
          <p:cNvSpPr txBox="1"/>
          <p:nvPr/>
        </p:nvSpPr>
        <p:spPr>
          <a:xfrm>
            <a:off x="217295" y="1323609"/>
            <a:ext cx="5396346" cy="369332"/>
          </a:xfrm>
          <a:prstGeom prst="rect">
            <a:avLst/>
          </a:prstGeom>
          <a:noFill/>
        </p:spPr>
        <p:txBody>
          <a:bodyPr wrap="square">
            <a:spAutoFit/>
          </a:bodyPr>
          <a:lstStyle/>
          <a:p>
            <a:r>
              <a:rPr lang="ja-JP" altLang="en-US"/>
              <a:t>生成を試みる前に一度コミットします。</a:t>
            </a:r>
          </a:p>
        </p:txBody>
      </p:sp>
      <p:sp>
        <p:nvSpPr>
          <p:cNvPr id="16" name="正方形/長方形 15">
            <a:extLst>
              <a:ext uri="{FF2B5EF4-FFF2-40B4-BE49-F238E27FC236}">
                <a16:creationId xmlns:a16="http://schemas.microsoft.com/office/drawing/2014/main" id="{C7C597B7-0450-C5BA-3C93-92B21B5A2858}"/>
              </a:ext>
            </a:extLst>
          </p:cNvPr>
          <p:cNvSpPr/>
          <p:nvPr/>
        </p:nvSpPr>
        <p:spPr bwMode="auto">
          <a:xfrm>
            <a:off x="341972" y="1641270"/>
            <a:ext cx="5255974" cy="56011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a:solidFill>
                  <a:schemeClr val="bg1">
                    <a:lumMod val="95000"/>
                  </a:schemeClr>
                </a:solidFill>
                <a:latin typeface="Consolas" panose="020B0609020204030204" pitchFamily="49" charset="0"/>
                <a:ea typeface="Segoe UI" pitchFamily="34" charset="0"/>
                <a:cs typeface="Segoe UI" pitchFamily="34" charset="0"/>
              </a:rPr>
              <a:t>git add .</a:t>
            </a:r>
          </a:p>
          <a:p>
            <a:pPr defTabSz="932472" fontAlgn="base">
              <a:spcBef>
                <a:spcPct val="0"/>
              </a:spcBef>
              <a:spcAft>
                <a:spcPct val="0"/>
              </a:spcAft>
            </a:pPr>
            <a:r>
              <a:rPr kumimoji="1" lang="en-US" altLang="ja-JP">
                <a:solidFill>
                  <a:schemeClr val="bg1">
                    <a:lumMod val="95000"/>
                  </a:schemeClr>
                </a:solidFill>
                <a:latin typeface="Consolas" panose="020B0609020204030204" pitchFamily="49" charset="0"/>
                <a:ea typeface="Segoe UI" pitchFamily="34" charset="0"/>
                <a:cs typeface="Segoe UI" pitchFamily="34" charset="0"/>
              </a:rPr>
              <a:t>git commit -m "</a:t>
            </a:r>
            <a:r>
              <a:rPr kumimoji="1" lang="ja-JP" altLang="en-US">
                <a:solidFill>
                  <a:schemeClr val="bg1">
                    <a:lumMod val="95000"/>
                  </a:schemeClr>
                </a:solidFill>
                <a:latin typeface="Consolas" panose="020B0609020204030204" pitchFamily="49" charset="0"/>
                <a:ea typeface="Segoe UI" pitchFamily="34" charset="0"/>
                <a:cs typeface="Segoe UI" pitchFamily="34" charset="0"/>
              </a:rPr>
              <a:t>業務シナリオ追加</a:t>
            </a:r>
            <a:r>
              <a:rPr kumimoji="1" lang="en-US" altLang="ja-JP">
                <a:solidFill>
                  <a:schemeClr val="bg1">
                    <a:lumMod val="95000"/>
                  </a:schemeClr>
                </a:solidFill>
                <a:latin typeface="Consolas" panose="020B0609020204030204" pitchFamily="49" charset="0"/>
                <a:ea typeface="Segoe UI" pitchFamily="34" charset="0"/>
                <a:cs typeface="Segoe UI" pitchFamily="34" charset="0"/>
              </a:rPr>
              <a:t>"</a:t>
            </a:r>
            <a:endParaRPr kumimoji="1" lang="ja-JP" altLang="en-US">
              <a:solidFill>
                <a:schemeClr val="bg1">
                  <a:lumMod val="95000"/>
                </a:schemeClr>
              </a:solidFill>
              <a:latin typeface="Consolas" panose="020B0609020204030204" pitchFamily="49" charset="0"/>
              <a:ea typeface="Segoe UI" pitchFamily="34" charset="0"/>
              <a:cs typeface="Segoe UI" pitchFamily="34" charset="0"/>
            </a:endParaRPr>
          </a:p>
        </p:txBody>
      </p:sp>
      <p:pic>
        <p:nvPicPr>
          <p:cNvPr id="18" name="図 17">
            <a:extLst>
              <a:ext uri="{FF2B5EF4-FFF2-40B4-BE49-F238E27FC236}">
                <a16:creationId xmlns:a16="http://schemas.microsoft.com/office/drawing/2014/main" id="{41D67B61-5119-535F-6850-B02BF4ED7ECF}"/>
              </a:ext>
            </a:extLst>
          </p:cNvPr>
          <p:cNvPicPr>
            <a:picLocks noChangeAspect="1"/>
          </p:cNvPicPr>
          <p:nvPr/>
        </p:nvPicPr>
        <p:blipFill>
          <a:blip r:embed="rId2"/>
          <a:stretch>
            <a:fillRect/>
          </a:stretch>
        </p:blipFill>
        <p:spPr>
          <a:xfrm>
            <a:off x="6268873" y="2237783"/>
            <a:ext cx="2439656" cy="3104102"/>
          </a:xfrm>
          <a:prstGeom prst="rect">
            <a:avLst/>
          </a:prstGeom>
        </p:spPr>
      </p:pic>
      <p:sp>
        <p:nvSpPr>
          <p:cNvPr id="22" name="テキスト ボックス 21">
            <a:extLst>
              <a:ext uri="{FF2B5EF4-FFF2-40B4-BE49-F238E27FC236}">
                <a16:creationId xmlns:a16="http://schemas.microsoft.com/office/drawing/2014/main" id="{D0B1D1A2-1A79-9260-849E-0210A1C27F1D}"/>
              </a:ext>
            </a:extLst>
          </p:cNvPr>
          <p:cNvSpPr txBox="1"/>
          <p:nvPr/>
        </p:nvSpPr>
        <p:spPr>
          <a:xfrm>
            <a:off x="4729699" y="3488398"/>
            <a:ext cx="1145459" cy="215444"/>
          </a:xfrm>
          <a:prstGeom prst="rect">
            <a:avLst/>
          </a:prstGeom>
          <a:noFill/>
        </p:spPr>
        <p:txBody>
          <a:bodyPr wrap="square" lIns="0" tIns="0" rIns="0" bIns="0" rtlCol="0">
            <a:spAutoFit/>
          </a:bodyPr>
          <a:lstStyle/>
          <a:p>
            <a:pPr algn="l"/>
            <a:r>
              <a:rPr kumimoji="1" lang="ja-JP" altLang="en-US" sz="1400">
                <a:solidFill>
                  <a:srgbClr val="D83B01"/>
                </a:solidFill>
              </a:rPr>
              <a:t>前提の共有</a:t>
            </a:r>
            <a:endParaRPr kumimoji="1" lang="ja-JP" altLang="en-US" sz="1400" err="1">
              <a:solidFill>
                <a:srgbClr val="D83B01"/>
              </a:solidFill>
            </a:endParaRPr>
          </a:p>
        </p:txBody>
      </p:sp>
      <p:sp>
        <p:nvSpPr>
          <p:cNvPr id="23" name="テキスト ボックス 22">
            <a:extLst>
              <a:ext uri="{FF2B5EF4-FFF2-40B4-BE49-F238E27FC236}">
                <a16:creationId xmlns:a16="http://schemas.microsoft.com/office/drawing/2014/main" id="{77249A46-BF3D-65D3-569C-1F717E6EA488}"/>
              </a:ext>
            </a:extLst>
          </p:cNvPr>
          <p:cNvSpPr txBox="1"/>
          <p:nvPr/>
        </p:nvSpPr>
        <p:spPr>
          <a:xfrm>
            <a:off x="4729698" y="3889122"/>
            <a:ext cx="1145459" cy="215444"/>
          </a:xfrm>
          <a:prstGeom prst="rect">
            <a:avLst/>
          </a:prstGeom>
          <a:noFill/>
        </p:spPr>
        <p:txBody>
          <a:bodyPr wrap="square" lIns="0" tIns="0" rIns="0" bIns="0" rtlCol="0">
            <a:spAutoFit/>
          </a:bodyPr>
          <a:lstStyle/>
          <a:p>
            <a:pPr algn="l"/>
            <a:r>
              <a:rPr kumimoji="1" lang="ja-JP" altLang="en-US" sz="1400">
                <a:solidFill>
                  <a:srgbClr val="D83B01"/>
                </a:solidFill>
              </a:rPr>
              <a:t>大目的の共有</a:t>
            </a:r>
            <a:endParaRPr kumimoji="1" lang="ja-JP" altLang="en-US" sz="1400" err="1">
              <a:solidFill>
                <a:srgbClr val="D83B01"/>
              </a:solidFill>
            </a:endParaRPr>
          </a:p>
        </p:txBody>
      </p:sp>
      <p:sp>
        <p:nvSpPr>
          <p:cNvPr id="25" name="テキスト ボックス 24">
            <a:extLst>
              <a:ext uri="{FF2B5EF4-FFF2-40B4-BE49-F238E27FC236}">
                <a16:creationId xmlns:a16="http://schemas.microsoft.com/office/drawing/2014/main" id="{73285CF9-18AD-35A3-E68F-182ADA304A71}"/>
              </a:ext>
            </a:extLst>
          </p:cNvPr>
          <p:cNvSpPr txBox="1"/>
          <p:nvPr/>
        </p:nvSpPr>
        <p:spPr>
          <a:xfrm>
            <a:off x="4729698" y="4289846"/>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26" name="テキスト ボックス 25">
            <a:extLst>
              <a:ext uri="{FF2B5EF4-FFF2-40B4-BE49-F238E27FC236}">
                <a16:creationId xmlns:a16="http://schemas.microsoft.com/office/drawing/2014/main" id="{5CAEAEC1-9E2D-A5D6-2FAE-DC5F65B3EB65}"/>
              </a:ext>
            </a:extLst>
          </p:cNvPr>
          <p:cNvSpPr txBox="1"/>
          <p:nvPr/>
        </p:nvSpPr>
        <p:spPr>
          <a:xfrm>
            <a:off x="4729698" y="5133893"/>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27" name="テキスト ボックス 26">
            <a:extLst>
              <a:ext uri="{FF2B5EF4-FFF2-40B4-BE49-F238E27FC236}">
                <a16:creationId xmlns:a16="http://schemas.microsoft.com/office/drawing/2014/main" id="{4B54471C-7F11-C476-AADD-EFDF60636BB9}"/>
              </a:ext>
            </a:extLst>
          </p:cNvPr>
          <p:cNvSpPr txBox="1"/>
          <p:nvPr/>
        </p:nvSpPr>
        <p:spPr>
          <a:xfrm>
            <a:off x="4729698" y="5831644"/>
            <a:ext cx="1145459" cy="215444"/>
          </a:xfrm>
          <a:prstGeom prst="rect">
            <a:avLst/>
          </a:prstGeom>
          <a:noFill/>
        </p:spPr>
        <p:txBody>
          <a:bodyPr wrap="square" lIns="0" tIns="0" rIns="0" bIns="0" rtlCol="0">
            <a:spAutoFit/>
          </a:bodyPr>
          <a:lstStyle/>
          <a:p>
            <a:pPr algn="l"/>
            <a:r>
              <a:rPr kumimoji="1" lang="ja-JP" altLang="en-US" sz="1400">
                <a:solidFill>
                  <a:srgbClr val="D83B01"/>
                </a:solidFill>
              </a:rPr>
              <a:t>特記事項</a:t>
            </a:r>
            <a:endParaRPr kumimoji="1" lang="ja-JP" altLang="en-US" sz="1400" err="1">
              <a:solidFill>
                <a:srgbClr val="D83B01"/>
              </a:solidFill>
            </a:endParaRPr>
          </a:p>
        </p:txBody>
      </p:sp>
      <p:pic>
        <p:nvPicPr>
          <p:cNvPr id="12" name="図 11">
            <a:extLst>
              <a:ext uri="{FF2B5EF4-FFF2-40B4-BE49-F238E27FC236}">
                <a16:creationId xmlns:a16="http://schemas.microsoft.com/office/drawing/2014/main" id="{1149C4EE-F297-E4BE-198C-019E33F57F2C}"/>
              </a:ext>
            </a:extLst>
          </p:cNvPr>
          <p:cNvPicPr>
            <a:picLocks noChangeAspect="1"/>
          </p:cNvPicPr>
          <p:nvPr/>
        </p:nvPicPr>
        <p:blipFill>
          <a:blip r:embed="rId3"/>
          <a:stretch>
            <a:fillRect/>
          </a:stretch>
        </p:blipFill>
        <p:spPr>
          <a:xfrm>
            <a:off x="8865186" y="2237783"/>
            <a:ext cx="2552195" cy="3111554"/>
          </a:xfrm>
          <a:prstGeom prst="rect">
            <a:avLst/>
          </a:prstGeom>
        </p:spPr>
      </p:pic>
      <p:pic>
        <p:nvPicPr>
          <p:cNvPr id="19" name="図 18">
            <a:extLst>
              <a:ext uri="{FF2B5EF4-FFF2-40B4-BE49-F238E27FC236}">
                <a16:creationId xmlns:a16="http://schemas.microsoft.com/office/drawing/2014/main" id="{074F6ABF-399D-684F-2A69-8CFD1817A39C}"/>
              </a:ext>
            </a:extLst>
          </p:cNvPr>
          <p:cNvPicPr>
            <a:picLocks noChangeAspect="1"/>
          </p:cNvPicPr>
          <p:nvPr/>
        </p:nvPicPr>
        <p:blipFill>
          <a:blip r:embed="rId4"/>
          <a:stretch>
            <a:fillRect/>
          </a:stretch>
        </p:blipFill>
        <p:spPr>
          <a:xfrm>
            <a:off x="6583712" y="5790860"/>
            <a:ext cx="2248956" cy="827035"/>
          </a:xfrm>
          <a:prstGeom prst="rect">
            <a:avLst/>
          </a:prstGeom>
        </p:spPr>
      </p:pic>
      <p:sp>
        <p:nvSpPr>
          <p:cNvPr id="24" name="四角形: 角を丸くする 23">
            <a:extLst>
              <a:ext uri="{FF2B5EF4-FFF2-40B4-BE49-F238E27FC236}">
                <a16:creationId xmlns:a16="http://schemas.microsoft.com/office/drawing/2014/main" id="{D058B041-7EB2-9FFB-0E77-5422EE4A7EA6}"/>
              </a:ext>
            </a:extLst>
          </p:cNvPr>
          <p:cNvSpPr/>
          <p:nvPr/>
        </p:nvSpPr>
        <p:spPr bwMode="auto">
          <a:xfrm>
            <a:off x="8224808" y="5888652"/>
            <a:ext cx="206678" cy="147443"/>
          </a:xfrm>
          <a:prstGeom prst="roundRect">
            <a:avLst/>
          </a:pr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32" name="テキスト ボックス 31">
            <a:extLst>
              <a:ext uri="{FF2B5EF4-FFF2-40B4-BE49-F238E27FC236}">
                <a16:creationId xmlns:a16="http://schemas.microsoft.com/office/drawing/2014/main" id="{8A5DCA40-0F12-EEB1-32B2-99B1FB9FFDF1}"/>
              </a:ext>
            </a:extLst>
          </p:cNvPr>
          <p:cNvSpPr txBox="1"/>
          <p:nvPr/>
        </p:nvSpPr>
        <p:spPr>
          <a:xfrm>
            <a:off x="8964578" y="5888652"/>
            <a:ext cx="2552195" cy="553998"/>
          </a:xfrm>
          <a:prstGeom prst="rect">
            <a:avLst/>
          </a:prstGeom>
          <a:noFill/>
        </p:spPr>
        <p:txBody>
          <a:bodyPr wrap="square" lIns="0" tIns="0" rIns="0" bIns="0" rtlCol="0">
            <a:spAutoFit/>
          </a:bodyPr>
          <a:lstStyle/>
          <a:p>
            <a:r>
              <a:rPr kumimoji="1" lang="ja-JP" altLang="en-US" sz="1200">
                <a:solidFill>
                  <a:srgbClr val="D83B01"/>
                </a:solidFill>
              </a:rPr>
              <a:t>余計なファイルをいじる等、</a:t>
            </a:r>
            <a:br>
              <a:rPr kumimoji="1" lang="en-US" altLang="ja-JP" sz="1200">
                <a:solidFill>
                  <a:srgbClr val="D83B01"/>
                </a:solidFill>
              </a:rPr>
            </a:br>
            <a:r>
              <a:rPr kumimoji="1" lang="ja-JP" altLang="en-US" sz="1200">
                <a:solidFill>
                  <a:srgbClr val="D83B01"/>
                </a:solidFill>
              </a:rPr>
              <a:t>大枠の問題がなければ</a:t>
            </a:r>
            <a:r>
              <a:rPr kumimoji="1" lang="en-US" altLang="ja-JP" sz="1200">
                <a:solidFill>
                  <a:srgbClr val="D83B01"/>
                </a:solidFill>
              </a:rPr>
              <a:t>Keep</a:t>
            </a:r>
            <a:r>
              <a:rPr kumimoji="1" lang="ja-JP" altLang="en-US" sz="1200">
                <a:solidFill>
                  <a:srgbClr val="D83B01"/>
                </a:solidFill>
              </a:rPr>
              <a:t>を押下</a:t>
            </a:r>
            <a:br>
              <a:rPr kumimoji="1" lang="en-US" altLang="ja-JP" sz="1200">
                <a:solidFill>
                  <a:srgbClr val="D83B01"/>
                </a:solidFill>
              </a:rPr>
            </a:br>
            <a:r>
              <a:rPr kumimoji="1" lang="ja-JP" altLang="en-US" sz="1200">
                <a:solidFill>
                  <a:srgbClr val="D83B01"/>
                </a:solidFill>
              </a:rPr>
              <a:t>（詳細は次ページでレビュー）</a:t>
            </a:r>
            <a:endParaRPr kumimoji="1" lang="ja-JP" altLang="en-US" sz="1200" err="1">
              <a:solidFill>
                <a:srgbClr val="D83B01"/>
              </a:solidFill>
            </a:endParaRPr>
          </a:p>
        </p:txBody>
      </p:sp>
    </p:spTree>
    <p:extLst>
      <p:ext uri="{BB962C8B-B14F-4D97-AF65-F5344CB8AC3E}">
        <p14:creationId xmlns:p14="http://schemas.microsoft.com/office/powerpoint/2010/main" val="111332904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54E4711-3070-B3D9-A631-1B5A772937E6}"/>
              </a:ext>
            </a:extLst>
          </p:cNvPr>
          <p:cNvSpPr>
            <a:spLocks noGrp="1"/>
          </p:cNvSpPr>
          <p:nvPr>
            <p:ph type="title"/>
          </p:nvPr>
        </p:nvSpPr>
        <p:spPr/>
        <p:txBody>
          <a:bodyPr>
            <a:normAutofit fontScale="90000"/>
          </a:bodyPr>
          <a:lstStyle/>
          <a:p>
            <a:r>
              <a:rPr kumimoji="1" lang="ja-JP" altLang="en-US"/>
              <a:t>要件定義書を確認・修正する</a:t>
            </a:r>
          </a:p>
        </p:txBody>
      </p:sp>
      <p:sp>
        <p:nvSpPr>
          <p:cNvPr id="4" name="スライド番号プレースホルダー 3">
            <a:extLst>
              <a:ext uri="{FF2B5EF4-FFF2-40B4-BE49-F238E27FC236}">
                <a16:creationId xmlns:a16="http://schemas.microsoft.com/office/drawing/2014/main" id="{A1F0EE27-D78A-DB3B-89C7-6B34955A243A}"/>
              </a:ext>
            </a:extLst>
          </p:cNvPr>
          <p:cNvSpPr>
            <a:spLocks noGrp="1"/>
          </p:cNvSpPr>
          <p:nvPr>
            <p:ph type="sldNum" sz="quarter" idx="12"/>
          </p:nvPr>
        </p:nvSpPr>
        <p:spPr/>
        <p:txBody>
          <a:bodyPr/>
          <a:lstStyle/>
          <a:p>
            <a:fld id="{AB3DE384-0340-4646-8B85-A681728920EF}" type="slidenum">
              <a:rPr kumimoji="1" lang="ja-JP" altLang="en-US" smtClean="0"/>
              <a:pPr/>
              <a:t>32</a:t>
            </a:fld>
            <a:endParaRPr kumimoji="1" lang="ja-JP" altLang="en-US"/>
          </a:p>
        </p:txBody>
      </p:sp>
      <p:sp>
        <p:nvSpPr>
          <p:cNvPr id="5" name="テキスト プレースホルダー 4">
            <a:extLst>
              <a:ext uri="{FF2B5EF4-FFF2-40B4-BE49-F238E27FC236}">
                <a16:creationId xmlns:a16="http://schemas.microsoft.com/office/drawing/2014/main" id="{16BD8488-70B8-2DFA-8D32-4F7B80B6CEBE}"/>
              </a:ext>
            </a:extLst>
          </p:cNvPr>
          <p:cNvSpPr>
            <a:spLocks noGrp="1"/>
          </p:cNvSpPr>
          <p:nvPr>
            <p:ph type="body" sz="quarter" idx="13"/>
          </p:nvPr>
        </p:nvSpPr>
        <p:spPr/>
        <p:txBody>
          <a:bodyPr/>
          <a:lstStyle/>
          <a:p>
            <a:r>
              <a:rPr kumimoji="1" lang="ja-JP" altLang="en-US"/>
              <a:t>生成された要件定義書をレビューし、修正します。</a:t>
            </a:r>
          </a:p>
        </p:txBody>
      </p:sp>
      <p:sp>
        <p:nvSpPr>
          <p:cNvPr id="6" name="テキスト ボックス 5">
            <a:extLst>
              <a:ext uri="{FF2B5EF4-FFF2-40B4-BE49-F238E27FC236}">
                <a16:creationId xmlns:a16="http://schemas.microsoft.com/office/drawing/2014/main" id="{BC170784-A946-5F83-6BAE-789F3BF2A6DD}"/>
              </a:ext>
            </a:extLst>
          </p:cNvPr>
          <p:cNvSpPr txBox="1"/>
          <p:nvPr/>
        </p:nvSpPr>
        <p:spPr>
          <a:xfrm>
            <a:off x="7009335" y="6474045"/>
            <a:ext cx="5980898" cy="307777"/>
          </a:xfrm>
          <a:prstGeom prst="rect">
            <a:avLst/>
          </a:prstGeom>
          <a:noFill/>
        </p:spPr>
        <p:txBody>
          <a:bodyPr wrap="square" lIns="0" tIns="0" rIns="0" bIns="0" rtlCol="0">
            <a:spAutoFit/>
          </a:bodyPr>
          <a:lstStyle/>
          <a:p>
            <a:pPr algn="l"/>
            <a:r>
              <a:rPr kumimoji="1" lang="ja-JP" altLang="en-US" sz="2000"/>
              <a:t>問題が無さそうなら</a:t>
            </a:r>
            <a:r>
              <a:rPr kumimoji="1" lang="en-US" altLang="ja-JP" sz="2000"/>
              <a:t>Add&amp;Commit</a:t>
            </a:r>
            <a:r>
              <a:rPr kumimoji="1" lang="ja-JP" altLang="en-US" sz="2000"/>
              <a:t>しましょう</a:t>
            </a:r>
            <a:endParaRPr kumimoji="1" lang="ja-JP" altLang="en-US" sz="2000" err="1"/>
          </a:p>
        </p:txBody>
      </p:sp>
      <p:sp>
        <p:nvSpPr>
          <p:cNvPr id="18" name="正方形/長方形 17">
            <a:extLst>
              <a:ext uri="{FF2B5EF4-FFF2-40B4-BE49-F238E27FC236}">
                <a16:creationId xmlns:a16="http://schemas.microsoft.com/office/drawing/2014/main" id="{2E934449-4E01-FA5A-B4DB-702043E2A2AD}"/>
              </a:ext>
            </a:extLst>
          </p:cNvPr>
          <p:cNvSpPr/>
          <p:nvPr/>
        </p:nvSpPr>
        <p:spPr bwMode="auto">
          <a:xfrm>
            <a:off x="8523513" y="5085184"/>
            <a:ext cx="3438945" cy="125884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作成したものが意図と異なる部分がある場合、</a:t>
            </a:r>
            <a:br>
              <a:rPr kumimoji="1" lang="en-US" altLang="ja-JP" sz="1600" b="1">
                <a:solidFill>
                  <a:schemeClr val="tx1"/>
                </a:solidFill>
                <a:ea typeface="Segoe UI" pitchFamily="34" charset="0"/>
                <a:cs typeface="Segoe UI" pitchFamily="34" charset="0"/>
              </a:rPr>
            </a:br>
            <a:r>
              <a:rPr kumimoji="1" lang="ja-JP" altLang="en-US" sz="1600" b="1">
                <a:solidFill>
                  <a:schemeClr val="tx1"/>
                </a:solidFill>
                <a:ea typeface="Segoe UI" pitchFamily="34" charset="0"/>
                <a:cs typeface="Segoe UI" pitchFamily="34" charset="0"/>
              </a:rPr>
              <a:t>① プロンプトで対話的に指示</a:t>
            </a:r>
            <a:endParaRPr kumimoji="1" lang="en-US" altLang="ja-JP" sz="16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② 生成物を直接修正</a:t>
            </a:r>
            <a:endParaRPr kumimoji="1" lang="en-US" altLang="ja-JP" sz="16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で対応します</a:t>
            </a:r>
            <a:endParaRPr kumimoji="1" lang="en-US" altLang="ja-JP" sz="1600" b="1">
              <a:solidFill>
                <a:schemeClr val="tx1"/>
              </a:solidFill>
              <a:ea typeface="Segoe UI" pitchFamily="34" charset="0"/>
              <a:cs typeface="Segoe UI" pitchFamily="34" charset="0"/>
            </a:endParaRPr>
          </a:p>
        </p:txBody>
      </p:sp>
      <p:sp>
        <p:nvSpPr>
          <p:cNvPr id="19" name="正方形/長方形 18">
            <a:extLst>
              <a:ext uri="{FF2B5EF4-FFF2-40B4-BE49-F238E27FC236}">
                <a16:creationId xmlns:a16="http://schemas.microsoft.com/office/drawing/2014/main" id="{AAE960A8-CCC0-7715-9AF1-03A9E38D9B9C}"/>
              </a:ext>
            </a:extLst>
          </p:cNvPr>
          <p:cNvSpPr/>
          <p:nvPr/>
        </p:nvSpPr>
        <p:spPr bwMode="auto">
          <a:xfrm>
            <a:off x="6219745" y="4956551"/>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grpSp>
        <p:nvGrpSpPr>
          <p:cNvPr id="26" name="グループ化 25">
            <a:extLst>
              <a:ext uri="{FF2B5EF4-FFF2-40B4-BE49-F238E27FC236}">
                <a16:creationId xmlns:a16="http://schemas.microsoft.com/office/drawing/2014/main" id="{97739865-F0ED-E4F1-7343-114AC84AD967}"/>
              </a:ext>
            </a:extLst>
          </p:cNvPr>
          <p:cNvGrpSpPr/>
          <p:nvPr/>
        </p:nvGrpSpPr>
        <p:grpSpPr>
          <a:xfrm>
            <a:off x="217295" y="1533334"/>
            <a:ext cx="7963347" cy="4812731"/>
            <a:chOff x="987747" y="1387461"/>
            <a:chExt cx="5148508" cy="3111554"/>
          </a:xfrm>
        </p:grpSpPr>
        <p:pic>
          <p:nvPicPr>
            <p:cNvPr id="24" name="図 23">
              <a:extLst>
                <a:ext uri="{FF2B5EF4-FFF2-40B4-BE49-F238E27FC236}">
                  <a16:creationId xmlns:a16="http://schemas.microsoft.com/office/drawing/2014/main" id="{E0D8E62C-2EAF-78E8-E24B-67FECA13324C}"/>
                </a:ext>
              </a:extLst>
            </p:cNvPr>
            <p:cNvPicPr>
              <a:picLocks noChangeAspect="1"/>
            </p:cNvPicPr>
            <p:nvPr/>
          </p:nvPicPr>
          <p:blipFill>
            <a:blip r:embed="rId2"/>
            <a:stretch>
              <a:fillRect/>
            </a:stretch>
          </p:blipFill>
          <p:spPr>
            <a:xfrm>
              <a:off x="987747" y="1387461"/>
              <a:ext cx="2439656" cy="3104102"/>
            </a:xfrm>
            <a:prstGeom prst="rect">
              <a:avLst/>
            </a:prstGeom>
          </p:spPr>
        </p:pic>
        <p:pic>
          <p:nvPicPr>
            <p:cNvPr id="25" name="図 24">
              <a:extLst>
                <a:ext uri="{FF2B5EF4-FFF2-40B4-BE49-F238E27FC236}">
                  <a16:creationId xmlns:a16="http://schemas.microsoft.com/office/drawing/2014/main" id="{6CD74E5E-80A2-04CF-F4AC-CE563C4E6D4B}"/>
                </a:ext>
              </a:extLst>
            </p:cNvPr>
            <p:cNvPicPr>
              <a:picLocks noChangeAspect="1"/>
            </p:cNvPicPr>
            <p:nvPr/>
          </p:nvPicPr>
          <p:blipFill>
            <a:blip r:embed="rId3"/>
            <a:stretch>
              <a:fillRect/>
            </a:stretch>
          </p:blipFill>
          <p:spPr>
            <a:xfrm>
              <a:off x="3584060" y="1387461"/>
              <a:ext cx="2552195" cy="3111554"/>
            </a:xfrm>
            <a:prstGeom prst="rect">
              <a:avLst/>
            </a:prstGeom>
          </p:spPr>
        </p:pic>
      </p:grpSp>
      <p:sp>
        <p:nvSpPr>
          <p:cNvPr id="28" name="テキスト ボックス 27">
            <a:extLst>
              <a:ext uri="{FF2B5EF4-FFF2-40B4-BE49-F238E27FC236}">
                <a16:creationId xmlns:a16="http://schemas.microsoft.com/office/drawing/2014/main" id="{91123A10-E96E-287E-6A02-7805D34A9603}"/>
              </a:ext>
            </a:extLst>
          </p:cNvPr>
          <p:cNvSpPr txBox="1"/>
          <p:nvPr/>
        </p:nvSpPr>
        <p:spPr>
          <a:xfrm>
            <a:off x="8325467" y="1444804"/>
            <a:ext cx="2122714" cy="369332"/>
          </a:xfrm>
          <a:prstGeom prst="rect">
            <a:avLst/>
          </a:prstGeom>
          <a:noFill/>
        </p:spPr>
        <p:txBody>
          <a:bodyPr wrap="square">
            <a:spAutoFit/>
          </a:bodyPr>
          <a:lstStyle/>
          <a:p>
            <a:pPr defTabSz="932472" fontAlgn="base">
              <a:spcBef>
                <a:spcPct val="0"/>
              </a:spcBef>
              <a:spcAft>
                <a:spcPct val="0"/>
              </a:spcAft>
            </a:pPr>
            <a:r>
              <a:rPr kumimoji="1" lang="ja-JP" altLang="en-US" sz="1800">
                <a:ea typeface="Segoe UI" pitchFamily="34" charset="0"/>
                <a:cs typeface="Segoe UI" pitchFamily="34" charset="0"/>
              </a:rPr>
              <a:t>レビュー観点例</a:t>
            </a:r>
            <a:r>
              <a:rPr kumimoji="1" lang="en-US" altLang="ja-JP" sz="1800">
                <a:ea typeface="Segoe UI" pitchFamily="34" charset="0"/>
                <a:cs typeface="Segoe UI" pitchFamily="34" charset="0"/>
              </a:rPr>
              <a:t>: </a:t>
            </a:r>
          </a:p>
        </p:txBody>
      </p:sp>
      <p:sp>
        <p:nvSpPr>
          <p:cNvPr id="16" name="吹き出し: 角を丸めた四角形 15">
            <a:extLst>
              <a:ext uri="{FF2B5EF4-FFF2-40B4-BE49-F238E27FC236}">
                <a16:creationId xmlns:a16="http://schemas.microsoft.com/office/drawing/2014/main" id="{BCD69BE2-5BD9-8AA5-E3C5-52AE206D86D2}"/>
              </a:ext>
            </a:extLst>
          </p:cNvPr>
          <p:cNvSpPr/>
          <p:nvPr/>
        </p:nvSpPr>
        <p:spPr bwMode="auto">
          <a:xfrm>
            <a:off x="8422947" y="1814136"/>
            <a:ext cx="3539511" cy="3038525"/>
          </a:xfrm>
          <a:prstGeom prst="wedgeRoundRectCallout">
            <a:avLst>
              <a:gd name="adj1" fmla="val -65608"/>
              <a:gd name="adj2" fmla="val 19792"/>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・機能の分割は適切か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・各機能の内容は過不足無いか</a:t>
            </a:r>
            <a:br>
              <a:rPr kumimoji="1" lang="en-US" altLang="ja-JP" sz="1600">
                <a:solidFill>
                  <a:srgbClr val="FFFFFF"/>
                </a:solidFill>
                <a:ea typeface="Segoe UI" pitchFamily="34" charset="0"/>
                <a:cs typeface="Segoe UI" pitchFamily="34" charset="0"/>
              </a:rPr>
            </a:br>
            <a:r>
              <a:rPr kumimoji="1" lang="ja-JP" altLang="en-US" sz="1050">
                <a:solidFill>
                  <a:srgbClr val="FFFFFF"/>
                </a:solidFill>
                <a:ea typeface="Segoe UI" pitchFamily="34" charset="0"/>
                <a:cs typeface="Segoe UI" pitchFamily="34" charset="0"/>
              </a:rPr>
              <a:t>・業務要件を達成できるか</a:t>
            </a:r>
            <a:br>
              <a:rPr kumimoji="1" lang="en-US" altLang="ja-JP" sz="1050">
                <a:solidFill>
                  <a:srgbClr val="FFFFFF"/>
                </a:solidFill>
                <a:ea typeface="Segoe UI" pitchFamily="34" charset="0"/>
                <a:cs typeface="Segoe UI" pitchFamily="34" charset="0"/>
              </a:rPr>
            </a:br>
            <a:r>
              <a:rPr kumimoji="1" lang="ja-JP" altLang="en-US" sz="1050">
                <a:solidFill>
                  <a:srgbClr val="FFFFFF"/>
                </a:solidFill>
                <a:ea typeface="Segoe UI" pitchFamily="34" charset="0"/>
                <a:cs typeface="Segoe UI" pitchFamily="34" charset="0"/>
              </a:rPr>
              <a:t>・今回はハンズオンということもあり、冗長な機能、複雑すぎる機能は削除</a:t>
            </a:r>
            <a:r>
              <a:rPr kumimoji="1" lang="en-US" altLang="ja-JP" sz="1050">
                <a:solidFill>
                  <a:srgbClr val="FFFFFF"/>
                </a:solidFill>
                <a:ea typeface="Segoe UI" pitchFamily="34" charset="0"/>
                <a:cs typeface="Segoe UI" pitchFamily="34" charset="0"/>
              </a:rPr>
              <a:t>/</a:t>
            </a:r>
            <a:r>
              <a:rPr kumimoji="1" lang="ja-JP" altLang="en-US" sz="1050">
                <a:solidFill>
                  <a:srgbClr val="FFFFFF"/>
                </a:solidFill>
                <a:ea typeface="Segoe UI" pitchFamily="34" charset="0"/>
                <a:cs typeface="Segoe UI" pitchFamily="34" charset="0"/>
              </a:rPr>
              <a:t>簡易化）</a:t>
            </a:r>
            <a:endParaRPr kumimoji="1" lang="en-US" altLang="ja-JP" sz="105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・用語のずれがないか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・データ構造が機能と矛盾ないか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100">
                <a:solidFill>
                  <a:srgbClr val="FFFFFF"/>
                </a:solidFill>
                <a:ea typeface="Segoe UI" pitchFamily="34" charset="0"/>
                <a:cs typeface="Segoe UI" pitchFamily="34" charset="0"/>
              </a:rPr>
              <a:t>・例</a:t>
            </a:r>
            <a:r>
              <a:rPr kumimoji="1" lang="en-US" altLang="ja-JP" sz="1100">
                <a:solidFill>
                  <a:srgbClr val="FFFFFF"/>
                </a:solidFill>
                <a:ea typeface="Segoe UI" pitchFamily="34" charset="0"/>
                <a:cs typeface="Segoe UI" pitchFamily="34" charset="0"/>
              </a:rPr>
              <a:t>: </a:t>
            </a:r>
            <a:r>
              <a:rPr kumimoji="1" lang="ja-JP" altLang="en-US" sz="1100">
                <a:solidFill>
                  <a:srgbClr val="FFFFFF"/>
                </a:solidFill>
                <a:ea typeface="Segoe UI" pitchFamily="34" charset="0"/>
                <a:cs typeface="Segoe UI" pitchFamily="34" charset="0"/>
              </a:rPr>
              <a:t>上映回ごとの座席埋まり具合を表現できているか</a:t>
            </a: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・データ同士のリレーションは適切か</a:t>
            </a:r>
            <a:endParaRPr kumimoji="1" lang="en-US" altLang="ja-JP" sz="16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663045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F2BB6-0D65-2A20-6B3C-A17BED3735F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C14DB14-5369-6A8D-F5BE-FB79D6BC6825}"/>
              </a:ext>
            </a:extLst>
          </p:cNvPr>
          <p:cNvSpPr>
            <a:spLocks noGrp="1"/>
          </p:cNvSpPr>
          <p:nvPr>
            <p:ph type="title"/>
          </p:nvPr>
        </p:nvSpPr>
        <p:spPr>
          <a:xfrm>
            <a:off x="128834" y="172453"/>
            <a:ext cx="12063165" cy="468311"/>
          </a:xfrm>
        </p:spPr>
        <p:txBody>
          <a:bodyPr>
            <a:noAutofit/>
          </a:bodyPr>
          <a:lstStyle/>
          <a:p>
            <a:r>
              <a:rPr kumimoji="1" lang="ja-JP" altLang="en-US" sz="2800"/>
              <a:t>要件定義書をもとに基本設計をインタフェース仕様を作成する</a:t>
            </a:r>
          </a:p>
        </p:txBody>
      </p:sp>
      <p:sp>
        <p:nvSpPr>
          <p:cNvPr id="3" name="コンテンツ プレースホルダー 2">
            <a:extLst>
              <a:ext uri="{FF2B5EF4-FFF2-40B4-BE49-F238E27FC236}">
                <a16:creationId xmlns:a16="http://schemas.microsoft.com/office/drawing/2014/main" id="{CC6047E3-BBF1-1EC7-97A5-31A07E1AF83A}"/>
              </a:ext>
            </a:extLst>
          </p:cNvPr>
          <p:cNvSpPr>
            <a:spLocks noGrp="1"/>
          </p:cNvSpPr>
          <p:nvPr>
            <p:ph idx="1"/>
          </p:nvPr>
        </p:nvSpPr>
        <p:spPr>
          <a:xfrm>
            <a:off x="217295" y="1450848"/>
            <a:ext cx="5680297" cy="918972"/>
          </a:xfrm>
        </p:spPr>
        <p:txBody>
          <a:bodyPr>
            <a:normAutofit fontScale="85000" lnSpcReduction="20000"/>
          </a:bodyPr>
          <a:lstStyle/>
          <a:p>
            <a:r>
              <a:rPr kumimoji="1" lang="ja-JP" altLang="en-US" sz="1600"/>
              <a:t>まず、インタフェースの案を作成させます。</a:t>
            </a:r>
            <a:br>
              <a:rPr kumimoji="1" lang="en-US" altLang="ja-JP" sz="1600"/>
            </a:br>
            <a:r>
              <a:rPr kumimoji="1" lang="en-US" altLang="ja-JP" sz="1600"/>
              <a:t>JSON-RPC</a:t>
            </a:r>
            <a:r>
              <a:rPr kumimoji="1" lang="ja-JP" altLang="en-US" sz="1600"/>
              <a:t>であることをエージェントに明示します。</a:t>
            </a:r>
            <a:endParaRPr kumimoji="1" lang="en-US" altLang="ja-JP" sz="1600"/>
          </a:p>
          <a:p>
            <a:r>
              <a:rPr kumimoji="1" lang="ja-JP" altLang="en-US" sz="1600"/>
              <a:t>前回のプロンプトの続きで行っているので背景、大目的は省略しています。新しいセッションを開いた場合には改めて背景・大目的も記述してください</a:t>
            </a:r>
            <a:endParaRPr kumimoji="1" lang="en-US" altLang="ja-JP" sz="1600"/>
          </a:p>
        </p:txBody>
      </p:sp>
      <p:sp>
        <p:nvSpPr>
          <p:cNvPr id="4" name="スライド番号プレースホルダー 3">
            <a:extLst>
              <a:ext uri="{FF2B5EF4-FFF2-40B4-BE49-F238E27FC236}">
                <a16:creationId xmlns:a16="http://schemas.microsoft.com/office/drawing/2014/main" id="{204B2F1F-3E9F-7257-8E73-1FCDB29E8C94}"/>
              </a:ext>
            </a:extLst>
          </p:cNvPr>
          <p:cNvSpPr>
            <a:spLocks noGrp="1"/>
          </p:cNvSpPr>
          <p:nvPr>
            <p:ph type="sldNum" sz="quarter" idx="12"/>
          </p:nvPr>
        </p:nvSpPr>
        <p:spPr/>
        <p:txBody>
          <a:bodyPr/>
          <a:lstStyle/>
          <a:p>
            <a:fld id="{AB3DE384-0340-4646-8B85-A681728920EF}" type="slidenum">
              <a:rPr kumimoji="1" lang="ja-JP" altLang="en-US" smtClean="0"/>
              <a:pPr/>
              <a:t>33</a:t>
            </a:fld>
            <a:endParaRPr kumimoji="1" lang="ja-JP" altLang="en-US"/>
          </a:p>
        </p:txBody>
      </p:sp>
      <p:sp>
        <p:nvSpPr>
          <p:cNvPr id="5" name="テキスト プレースホルダー 4">
            <a:extLst>
              <a:ext uri="{FF2B5EF4-FFF2-40B4-BE49-F238E27FC236}">
                <a16:creationId xmlns:a16="http://schemas.microsoft.com/office/drawing/2014/main" id="{E67056C0-3946-D3A2-11A9-9843617DF283}"/>
              </a:ext>
            </a:extLst>
          </p:cNvPr>
          <p:cNvSpPr>
            <a:spLocks noGrp="1"/>
          </p:cNvSpPr>
          <p:nvPr>
            <p:ph type="body" sz="quarter" idx="13"/>
          </p:nvPr>
        </p:nvSpPr>
        <p:spPr/>
        <p:txBody>
          <a:bodyPr/>
          <a:lstStyle/>
          <a:p>
            <a:r>
              <a:rPr kumimoji="1" lang="ja-JP" altLang="en-US"/>
              <a:t>前ステップで作った要件定義書をもとに次のステップとして基本設計書にあたるドキュメントを作っていきます。</a:t>
            </a:r>
            <a:br>
              <a:rPr kumimoji="1" lang="en-US" altLang="ja-JP"/>
            </a:br>
            <a:r>
              <a:rPr kumimoji="1" lang="ja-JP" altLang="en-US"/>
              <a:t>今回の開発の場合は方式自体はほぼ自明のため、このステップではインタフェースを固めます</a:t>
            </a:r>
          </a:p>
        </p:txBody>
      </p:sp>
      <p:sp>
        <p:nvSpPr>
          <p:cNvPr id="7" name="正方形/長方形 6">
            <a:extLst>
              <a:ext uri="{FF2B5EF4-FFF2-40B4-BE49-F238E27FC236}">
                <a16:creationId xmlns:a16="http://schemas.microsoft.com/office/drawing/2014/main" id="{C3AC71E7-0827-2875-B7CB-7E35CFFE5720}"/>
              </a:ext>
            </a:extLst>
          </p:cNvPr>
          <p:cNvSpPr/>
          <p:nvPr/>
        </p:nvSpPr>
        <p:spPr bwMode="auto">
          <a:xfrm>
            <a:off x="6219745" y="5919212"/>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もし精度が低いと感じる場合には</a:t>
            </a:r>
            <a:r>
              <a:rPr kumimoji="1" lang="en-US" altLang="ja-JP" sz="1600" b="1">
                <a:solidFill>
                  <a:schemeClr val="tx1"/>
                </a:solidFill>
                <a:ea typeface="Segoe UI" pitchFamily="34" charset="0"/>
                <a:cs typeface="Segoe UI" pitchFamily="34" charset="0"/>
              </a:rPr>
              <a:t>1Tool</a:t>
            </a:r>
            <a:r>
              <a:rPr kumimoji="1" lang="ja-JP" altLang="en-US" sz="1600" b="1">
                <a:solidFill>
                  <a:schemeClr val="tx1"/>
                </a:solidFill>
                <a:ea typeface="Segoe UI" pitchFamily="34" charset="0"/>
                <a:cs typeface="Segoe UI" pitchFamily="34" charset="0"/>
              </a:rPr>
              <a:t>ごとに追記させる形で指示を試してみてください</a:t>
            </a:r>
            <a:endParaRPr kumimoji="1" lang="en-US" altLang="ja-JP" sz="1600" b="1">
              <a:solidFill>
                <a:schemeClr val="tx1"/>
              </a:soli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2E7918FD-BD48-F6F4-84F2-BA883CAFF723}"/>
              </a:ext>
            </a:extLst>
          </p:cNvPr>
          <p:cNvSpPr/>
          <p:nvPr/>
        </p:nvSpPr>
        <p:spPr bwMode="auto">
          <a:xfrm>
            <a:off x="6219745" y="555826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9" name="正方形/長方形 8">
            <a:extLst>
              <a:ext uri="{FF2B5EF4-FFF2-40B4-BE49-F238E27FC236}">
                <a16:creationId xmlns:a16="http://schemas.microsoft.com/office/drawing/2014/main" id="{4C6A40A3-BF6E-3410-388F-ECF3CF49A838}"/>
              </a:ext>
            </a:extLst>
          </p:cNvPr>
          <p:cNvSpPr/>
          <p:nvPr/>
        </p:nvSpPr>
        <p:spPr bwMode="auto">
          <a:xfrm>
            <a:off x="395631" y="2751858"/>
            <a:ext cx="4407396" cy="2879049"/>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次は要件定義書をもとに、インタフェース仕様書を作成します。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要件定義書（</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documents/requirements.md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）および業務シナリオ（</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documents/operation-scenario.md)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を参照して、インタフェース仕様書を作成してください。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インタフェース仕様書は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documents/interface-definition.md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として保存してください。それ以外のファイルへの書き込みは行わないでください。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業務仕様書の各機能ごとに、</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ツールを作成します。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のツールサンプルとして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documents/tool-</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example.json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を参照してください。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今回の作成物は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REST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API</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ではなく</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MCP(Model Context Protocol)</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であるため、</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JSON-RPC</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形式で定義する点に留意してください。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また、業務仕様書のデータ構造と矛盾しない形でリクエスト・レスポンスを定義してください。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0" name="テキスト ボックス 9">
            <a:extLst>
              <a:ext uri="{FF2B5EF4-FFF2-40B4-BE49-F238E27FC236}">
                <a16:creationId xmlns:a16="http://schemas.microsoft.com/office/drawing/2014/main" id="{943167ED-07FA-6F3F-5ABF-B1200C8A1C73}"/>
              </a:ext>
            </a:extLst>
          </p:cNvPr>
          <p:cNvSpPr txBox="1"/>
          <p:nvPr/>
        </p:nvSpPr>
        <p:spPr>
          <a:xfrm>
            <a:off x="395630" y="2444081"/>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13" name="テキスト ボックス 12">
            <a:extLst>
              <a:ext uri="{FF2B5EF4-FFF2-40B4-BE49-F238E27FC236}">
                <a16:creationId xmlns:a16="http://schemas.microsoft.com/office/drawing/2014/main" id="{21CA7E8B-113E-FA51-CAE6-2DC7AF0E55C9}"/>
              </a:ext>
            </a:extLst>
          </p:cNvPr>
          <p:cNvSpPr txBox="1"/>
          <p:nvPr/>
        </p:nvSpPr>
        <p:spPr>
          <a:xfrm>
            <a:off x="4850996" y="2896072"/>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14" name="テキスト ボックス 13">
            <a:extLst>
              <a:ext uri="{FF2B5EF4-FFF2-40B4-BE49-F238E27FC236}">
                <a16:creationId xmlns:a16="http://schemas.microsoft.com/office/drawing/2014/main" id="{6266E071-0285-B906-CCA2-14CF62D2EAA1}"/>
              </a:ext>
            </a:extLst>
          </p:cNvPr>
          <p:cNvSpPr txBox="1"/>
          <p:nvPr/>
        </p:nvSpPr>
        <p:spPr>
          <a:xfrm>
            <a:off x="4850996" y="3708997"/>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15" name="テキスト ボックス 14">
            <a:extLst>
              <a:ext uri="{FF2B5EF4-FFF2-40B4-BE49-F238E27FC236}">
                <a16:creationId xmlns:a16="http://schemas.microsoft.com/office/drawing/2014/main" id="{5ED78F39-2439-ACFD-2F59-8B98A3D88673}"/>
              </a:ext>
            </a:extLst>
          </p:cNvPr>
          <p:cNvSpPr txBox="1"/>
          <p:nvPr/>
        </p:nvSpPr>
        <p:spPr>
          <a:xfrm>
            <a:off x="4850996" y="4776311"/>
            <a:ext cx="1145459" cy="215444"/>
          </a:xfrm>
          <a:prstGeom prst="rect">
            <a:avLst/>
          </a:prstGeom>
          <a:noFill/>
        </p:spPr>
        <p:txBody>
          <a:bodyPr wrap="square" lIns="0" tIns="0" rIns="0" bIns="0" rtlCol="0">
            <a:spAutoFit/>
          </a:bodyPr>
          <a:lstStyle/>
          <a:p>
            <a:pPr algn="l"/>
            <a:r>
              <a:rPr kumimoji="1" lang="ja-JP" altLang="en-US" sz="1400">
                <a:solidFill>
                  <a:srgbClr val="D83B01"/>
                </a:solidFill>
              </a:rPr>
              <a:t>特記事項</a:t>
            </a:r>
            <a:endParaRPr kumimoji="1" lang="ja-JP" altLang="en-US" sz="1400" err="1">
              <a:solidFill>
                <a:srgbClr val="D83B01"/>
              </a:solidFill>
            </a:endParaRPr>
          </a:p>
        </p:txBody>
      </p:sp>
    </p:spTree>
    <p:extLst>
      <p:ext uri="{BB962C8B-B14F-4D97-AF65-F5344CB8AC3E}">
        <p14:creationId xmlns:p14="http://schemas.microsoft.com/office/powerpoint/2010/main" val="7309497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5FA13-66AC-8B99-55E9-66F4870E1F4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CC0505-2CFC-FF4D-68A0-945391E29CD3}"/>
              </a:ext>
            </a:extLst>
          </p:cNvPr>
          <p:cNvSpPr>
            <a:spLocks noGrp="1"/>
          </p:cNvSpPr>
          <p:nvPr>
            <p:ph type="title"/>
          </p:nvPr>
        </p:nvSpPr>
        <p:spPr>
          <a:xfrm>
            <a:off x="128834" y="172453"/>
            <a:ext cx="12063165" cy="468311"/>
          </a:xfrm>
        </p:spPr>
        <p:txBody>
          <a:bodyPr>
            <a:noAutofit/>
          </a:bodyPr>
          <a:lstStyle/>
          <a:p>
            <a:r>
              <a:rPr kumimoji="1" lang="ja-JP" altLang="en-US" sz="2800"/>
              <a:t>インタフェース仕様をレビューする</a:t>
            </a:r>
          </a:p>
        </p:txBody>
      </p:sp>
      <p:sp>
        <p:nvSpPr>
          <p:cNvPr id="4" name="スライド番号プレースホルダー 3">
            <a:extLst>
              <a:ext uri="{FF2B5EF4-FFF2-40B4-BE49-F238E27FC236}">
                <a16:creationId xmlns:a16="http://schemas.microsoft.com/office/drawing/2014/main" id="{D867651C-CF8A-1DDC-D5CC-CC5C3C5401CE}"/>
              </a:ext>
            </a:extLst>
          </p:cNvPr>
          <p:cNvSpPr>
            <a:spLocks noGrp="1"/>
          </p:cNvSpPr>
          <p:nvPr>
            <p:ph type="sldNum" sz="quarter" idx="12"/>
          </p:nvPr>
        </p:nvSpPr>
        <p:spPr>
          <a:xfrm>
            <a:off x="9386824" y="6070390"/>
            <a:ext cx="2743200" cy="365125"/>
          </a:xfrm>
        </p:spPr>
        <p:txBody>
          <a:bodyPr/>
          <a:lstStyle/>
          <a:p>
            <a:fld id="{AB3DE384-0340-4646-8B85-A681728920EF}" type="slidenum">
              <a:rPr kumimoji="1" lang="ja-JP" altLang="en-US" smtClean="0"/>
              <a:pPr/>
              <a:t>34</a:t>
            </a:fld>
            <a:endParaRPr kumimoji="1" lang="ja-JP" altLang="en-US"/>
          </a:p>
        </p:txBody>
      </p:sp>
      <p:sp>
        <p:nvSpPr>
          <p:cNvPr id="5" name="テキスト プレースホルダー 4">
            <a:extLst>
              <a:ext uri="{FF2B5EF4-FFF2-40B4-BE49-F238E27FC236}">
                <a16:creationId xmlns:a16="http://schemas.microsoft.com/office/drawing/2014/main" id="{F798FF49-DDE8-75EF-86EC-53423C071F46}"/>
              </a:ext>
            </a:extLst>
          </p:cNvPr>
          <p:cNvSpPr>
            <a:spLocks noGrp="1"/>
          </p:cNvSpPr>
          <p:nvPr>
            <p:ph type="body" sz="quarter" idx="13"/>
          </p:nvPr>
        </p:nvSpPr>
        <p:spPr>
          <a:xfrm>
            <a:off x="217295" y="710638"/>
            <a:ext cx="11569521" cy="277074"/>
          </a:xfrm>
        </p:spPr>
        <p:txBody>
          <a:bodyPr/>
          <a:lstStyle/>
          <a:p>
            <a:r>
              <a:rPr kumimoji="1" lang="ja-JP" altLang="en-US"/>
              <a:t>作成されたインタフェース仕様書をレビューします</a:t>
            </a:r>
          </a:p>
        </p:txBody>
      </p:sp>
      <p:pic>
        <p:nvPicPr>
          <p:cNvPr id="16" name="図 15">
            <a:extLst>
              <a:ext uri="{FF2B5EF4-FFF2-40B4-BE49-F238E27FC236}">
                <a16:creationId xmlns:a16="http://schemas.microsoft.com/office/drawing/2014/main" id="{6EF70B84-99D8-3312-0ACC-C0BF0639F01C}"/>
              </a:ext>
            </a:extLst>
          </p:cNvPr>
          <p:cNvPicPr>
            <a:picLocks noChangeAspect="1"/>
          </p:cNvPicPr>
          <p:nvPr/>
        </p:nvPicPr>
        <p:blipFill>
          <a:blip r:embed="rId2"/>
          <a:stretch>
            <a:fillRect/>
          </a:stretch>
        </p:blipFill>
        <p:spPr>
          <a:xfrm>
            <a:off x="477990" y="2233304"/>
            <a:ext cx="4173831" cy="3792182"/>
          </a:xfrm>
          <a:prstGeom prst="rect">
            <a:avLst/>
          </a:prstGeom>
        </p:spPr>
      </p:pic>
      <p:sp>
        <p:nvSpPr>
          <p:cNvPr id="17" name="吹き出し: 角を丸めた四角形 16">
            <a:extLst>
              <a:ext uri="{FF2B5EF4-FFF2-40B4-BE49-F238E27FC236}">
                <a16:creationId xmlns:a16="http://schemas.microsoft.com/office/drawing/2014/main" id="{17EE054A-E818-EDD8-8678-CA58F8BF8972}"/>
              </a:ext>
            </a:extLst>
          </p:cNvPr>
          <p:cNvSpPr/>
          <p:nvPr/>
        </p:nvSpPr>
        <p:spPr bwMode="auto">
          <a:xfrm>
            <a:off x="4814889" y="1338998"/>
            <a:ext cx="6815720" cy="2297444"/>
          </a:xfrm>
          <a:prstGeom prst="wedgeRoundRectCallout">
            <a:avLst>
              <a:gd name="adj1" fmla="val -54288"/>
              <a:gd name="adj2" fmla="val 20709"/>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600" b="1">
                <a:solidFill>
                  <a:srgbClr val="FFFFFF"/>
                </a:solidFill>
                <a:ea typeface="Segoe UI" pitchFamily="34" charset="0"/>
                <a:cs typeface="Segoe UI" pitchFamily="34" charset="0"/>
              </a:rPr>
              <a:t>・見てすぐ使い方がわかる、極力シンプルなインタフェースになっているか（生成</a:t>
            </a:r>
            <a:r>
              <a:rPr kumimoji="1" lang="en-US" altLang="ja-JP" sz="1600" b="1">
                <a:solidFill>
                  <a:srgbClr val="FFFFFF"/>
                </a:solidFill>
                <a:ea typeface="Segoe UI" pitchFamily="34" charset="0"/>
                <a:cs typeface="Segoe UI" pitchFamily="34" charset="0"/>
              </a:rPr>
              <a:t>AI</a:t>
            </a:r>
            <a:r>
              <a:rPr kumimoji="1" lang="ja-JP" altLang="en-US" sz="1600" b="1">
                <a:solidFill>
                  <a:srgbClr val="FFFFFF"/>
                </a:solidFill>
                <a:ea typeface="Segoe UI" pitchFamily="34" charset="0"/>
                <a:cs typeface="Segoe UI" pitchFamily="34" charset="0"/>
              </a:rPr>
              <a:t>に使いやすいインタフェースが重要）</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・最小限のリクエストパラメータになっているか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a:t>
            </a:r>
            <a:r>
              <a:rPr kumimoji="1" lang="en-US" altLang="ja-JP" sz="1600">
                <a:solidFill>
                  <a:srgbClr val="FFFFFF"/>
                </a:solidFill>
                <a:ea typeface="Segoe UI" pitchFamily="34" charset="0"/>
                <a:cs typeface="Segoe UI" pitchFamily="34" charset="0"/>
              </a:rPr>
              <a:t>required</a:t>
            </a:r>
            <a:r>
              <a:rPr kumimoji="1" lang="ja-JP" altLang="en-US" sz="1600">
                <a:solidFill>
                  <a:srgbClr val="FFFFFF"/>
                </a:solidFill>
                <a:ea typeface="Segoe UI" pitchFamily="34" charset="0"/>
                <a:cs typeface="Segoe UI" pitchFamily="34" charset="0"/>
              </a:rPr>
              <a:t>以外の</a:t>
            </a:r>
            <a:r>
              <a:rPr kumimoji="1" lang="en-US" altLang="ja-JP" sz="1600" err="1">
                <a:solidFill>
                  <a:srgbClr val="FFFFFF"/>
                </a:solidFill>
                <a:ea typeface="Segoe UI" pitchFamily="34" charset="0"/>
                <a:cs typeface="Segoe UI" pitchFamily="34" charset="0"/>
              </a:rPr>
              <a:t>propertis</a:t>
            </a:r>
            <a:r>
              <a:rPr kumimoji="1" lang="ja-JP" altLang="en-US" sz="1600">
                <a:solidFill>
                  <a:srgbClr val="FFFFFF"/>
                </a:solidFill>
                <a:ea typeface="Segoe UI" pitchFamily="34" charset="0"/>
                <a:cs typeface="Segoe UI" pitchFamily="34" charset="0"/>
              </a:rPr>
              <a:t>属性（</a:t>
            </a:r>
            <a:r>
              <a:rPr kumimoji="1" lang="en-US" altLang="ja-JP" sz="1600" err="1">
                <a:solidFill>
                  <a:srgbClr val="FFFFFF"/>
                </a:solidFill>
                <a:ea typeface="Segoe UI" pitchFamily="34" charset="0"/>
                <a:cs typeface="Segoe UI" pitchFamily="34" charset="0"/>
              </a:rPr>
              <a:t>anyof</a:t>
            </a:r>
            <a:r>
              <a:rPr kumimoji="1" lang="ja-JP" altLang="en-US" sz="1600">
                <a:solidFill>
                  <a:srgbClr val="FFFFFF"/>
                </a:solidFill>
                <a:ea typeface="Segoe UI" pitchFamily="34" charset="0"/>
                <a:cs typeface="Segoe UI" pitchFamily="34" charset="0"/>
              </a:rPr>
              <a:t>など）を捏造するなど</a:t>
            </a:r>
            <a:r>
              <a:rPr kumimoji="1" lang="en-US" altLang="ja-JP" sz="1600">
                <a:solidFill>
                  <a:srgbClr val="FFFFFF"/>
                </a:solidFill>
                <a:ea typeface="Segoe UI" pitchFamily="34" charset="0"/>
                <a:cs typeface="Segoe UI" pitchFamily="34" charset="0"/>
              </a:rPr>
              <a:t>MCP</a:t>
            </a:r>
            <a:r>
              <a:rPr kumimoji="1" lang="ja-JP" altLang="en-US" sz="1600">
                <a:solidFill>
                  <a:srgbClr val="FFFFFF"/>
                </a:solidFill>
                <a:ea typeface="Segoe UI" pitchFamily="34" charset="0"/>
                <a:cs typeface="Segoe UI" pitchFamily="34" charset="0"/>
              </a:rPr>
              <a:t>仕様範囲外の定義をしていないか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a:t>
            </a:r>
            <a:r>
              <a:rPr kumimoji="1" lang="en-US" altLang="ja-JP" sz="1600">
                <a:solidFill>
                  <a:srgbClr val="FFFFFF"/>
                </a:solidFill>
                <a:ea typeface="Segoe UI" pitchFamily="34" charset="0"/>
                <a:cs typeface="Segoe UI" pitchFamily="34" charset="0"/>
              </a:rPr>
              <a:t>description</a:t>
            </a:r>
            <a:r>
              <a:rPr kumimoji="1" lang="ja-JP" altLang="en-US" sz="1600">
                <a:solidFill>
                  <a:srgbClr val="FFFFFF"/>
                </a:solidFill>
                <a:ea typeface="Segoe UI" pitchFamily="34" charset="0"/>
                <a:cs typeface="Segoe UI" pitchFamily="34" charset="0"/>
              </a:rPr>
              <a:t>は解釈の揺れがない丁寧な内容になっているか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・業務仕様書の業務・データ構造と矛盾していないか確認</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a:t>
            </a:r>
            <a:r>
              <a:rPr kumimoji="1" lang="en-US" altLang="ja-JP" sz="1600">
                <a:solidFill>
                  <a:srgbClr val="FFFFFF"/>
                </a:solidFill>
                <a:ea typeface="Segoe UI" pitchFamily="34" charset="0"/>
                <a:cs typeface="Segoe UI" pitchFamily="34" charset="0"/>
              </a:rPr>
              <a:t>description</a:t>
            </a:r>
            <a:r>
              <a:rPr kumimoji="1" lang="ja-JP" altLang="en-US" sz="1600">
                <a:solidFill>
                  <a:srgbClr val="FFFFFF"/>
                </a:solidFill>
                <a:ea typeface="Segoe UI" pitchFamily="34" charset="0"/>
                <a:cs typeface="Segoe UI" pitchFamily="34" charset="0"/>
              </a:rPr>
              <a:t>等はすべて英語表記を推奨</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（最後にまとめてプロンプト指示で修正）</a:t>
            </a:r>
            <a:endParaRPr kumimoji="1" lang="en-US" altLang="ja-JP" sz="1600">
              <a:solidFill>
                <a:srgbClr val="FFFFFF"/>
              </a:solidFill>
              <a:ea typeface="Segoe UI" pitchFamily="34" charset="0"/>
              <a:cs typeface="Segoe UI" pitchFamily="34" charset="0"/>
            </a:endParaRPr>
          </a:p>
        </p:txBody>
      </p:sp>
      <p:sp>
        <p:nvSpPr>
          <p:cNvPr id="18" name="テキスト ボックス 17">
            <a:extLst>
              <a:ext uri="{FF2B5EF4-FFF2-40B4-BE49-F238E27FC236}">
                <a16:creationId xmlns:a16="http://schemas.microsoft.com/office/drawing/2014/main" id="{09D691B1-DD46-CDE6-2494-B5CEF20B8CA7}"/>
              </a:ext>
            </a:extLst>
          </p:cNvPr>
          <p:cNvSpPr txBox="1"/>
          <p:nvPr/>
        </p:nvSpPr>
        <p:spPr>
          <a:xfrm>
            <a:off x="4651821" y="1005310"/>
            <a:ext cx="2122714" cy="369332"/>
          </a:xfrm>
          <a:prstGeom prst="rect">
            <a:avLst/>
          </a:prstGeom>
          <a:noFill/>
        </p:spPr>
        <p:txBody>
          <a:bodyPr wrap="square">
            <a:spAutoFit/>
          </a:bodyPr>
          <a:lstStyle/>
          <a:p>
            <a:pPr defTabSz="932472" fontAlgn="base">
              <a:spcBef>
                <a:spcPct val="0"/>
              </a:spcBef>
              <a:spcAft>
                <a:spcPct val="0"/>
              </a:spcAft>
            </a:pPr>
            <a:r>
              <a:rPr kumimoji="1" lang="ja-JP" altLang="en-US" sz="1800">
                <a:ea typeface="Segoe UI" pitchFamily="34" charset="0"/>
                <a:cs typeface="Segoe UI" pitchFamily="34" charset="0"/>
              </a:rPr>
              <a:t>レビュー観点例</a:t>
            </a:r>
            <a:r>
              <a:rPr kumimoji="1" lang="en-US" altLang="ja-JP" sz="1800">
                <a:ea typeface="Segoe UI" pitchFamily="34" charset="0"/>
                <a:cs typeface="Segoe UI" pitchFamily="34" charset="0"/>
              </a:rPr>
              <a:t>: </a:t>
            </a:r>
          </a:p>
        </p:txBody>
      </p:sp>
      <p:sp>
        <p:nvSpPr>
          <p:cNvPr id="21" name="正方形/長方形 20">
            <a:extLst>
              <a:ext uri="{FF2B5EF4-FFF2-40B4-BE49-F238E27FC236}">
                <a16:creationId xmlns:a16="http://schemas.microsoft.com/office/drawing/2014/main" id="{B53B05E6-F555-E38B-765E-735FC3519B64}"/>
              </a:ext>
            </a:extLst>
          </p:cNvPr>
          <p:cNvSpPr/>
          <p:nvPr/>
        </p:nvSpPr>
        <p:spPr bwMode="auto">
          <a:xfrm>
            <a:off x="8012923" y="3738294"/>
            <a:ext cx="2973604" cy="1841520"/>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r>
              <a:rPr lang="ja-JP" altLang="en-US" sz="1100">
                <a:solidFill>
                  <a:schemeClr val="tx1"/>
                </a:solidFill>
              </a:rPr>
              <a:t>座席空き状況取得ツールの、座席の空きは</a:t>
            </a:r>
          </a:p>
          <a:p>
            <a:r>
              <a:rPr lang="ja-JP" altLang="en-US" sz="1100">
                <a:solidFill>
                  <a:schemeClr val="tx1"/>
                </a:solidFill>
              </a:rPr>
              <a:t>  "available_seats": [</a:t>
            </a:r>
          </a:p>
          <a:p>
            <a:r>
              <a:rPr lang="ja-JP" altLang="en-US" sz="1100">
                <a:solidFill>
                  <a:schemeClr val="tx1"/>
                </a:solidFill>
              </a:rPr>
              <a:t>    {</a:t>
            </a:r>
          </a:p>
          <a:p>
            <a:r>
              <a:rPr lang="ja-JP" altLang="en-US" sz="1100">
                <a:solidFill>
                  <a:schemeClr val="tx1"/>
                </a:solidFill>
              </a:rPr>
              <a:t>      "seat_id": "string",</a:t>
            </a:r>
          </a:p>
          <a:p>
            <a:r>
              <a:rPr lang="ja-JP" altLang="en-US" sz="1100">
                <a:solidFill>
                  <a:schemeClr val="tx1"/>
                </a:solidFill>
              </a:rPr>
              <a:t>      "row": "string",</a:t>
            </a:r>
          </a:p>
          <a:p>
            <a:r>
              <a:rPr lang="ja-JP" altLang="en-US" sz="1100">
                <a:solidFill>
                  <a:schemeClr val="tx1"/>
                </a:solidFill>
              </a:rPr>
              <a:t>      "number": "number",</a:t>
            </a:r>
          </a:p>
          <a:p>
            <a:r>
              <a:rPr lang="ja-JP" altLang="en-US" sz="1100">
                <a:solidFill>
                  <a:schemeClr val="tx1"/>
                </a:solidFill>
              </a:rPr>
              <a:t>      "seat_type": "string"</a:t>
            </a:r>
          </a:p>
          <a:p>
            <a:r>
              <a:rPr lang="ja-JP" altLang="en-US" sz="1100">
                <a:solidFill>
                  <a:schemeClr val="tx1"/>
                </a:solidFill>
              </a:rPr>
              <a:t>    }</a:t>
            </a:r>
          </a:p>
          <a:p>
            <a:r>
              <a:rPr lang="ja-JP" altLang="en-US" sz="1100">
                <a:solidFill>
                  <a:schemeClr val="tx1"/>
                </a:solidFill>
              </a:rPr>
              <a:t>  ],</a:t>
            </a:r>
          </a:p>
          <a:p>
            <a:r>
              <a:rPr lang="ja-JP" altLang="en-US" sz="1100">
                <a:solidFill>
                  <a:schemeClr val="tx1"/>
                </a:solidFill>
              </a:rPr>
              <a:t>  という形ではなく、列ごとに空き番号が詰まった配列に修正してください</a:t>
            </a:r>
          </a:p>
        </p:txBody>
      </p:sp>
      <p:sp>
        <p:nvSpPr>
          <p:cNvPr id="22" name="テキスト ボックス 21">
            <a:extLst>
              <a:ext uri="{FF2B5EF4-FFF2-40B4-BE49-F238E27FC236}">
                <a16:creationId xmlns:a16="http://schemas.microsoft.com/office/drawing/2014/main" id="{3A96B63F-802C-545A-5A82-5DF7E8FE7EBF}"/>
              </a:ext>
            </a:extLst>
          </p:cNvPr>
          <p:cNvSpPr txBox="1"/>
          <p:nvPr/>
        </p:nvSpPr>
        <p:spPr>
          <a:xfrm>
            <a:off x="4651821" y="3751600"/>
            <a:ext cx="2122714" cy="369332"/>
          </a:xfrm>
          <a:prstGeom prst="rect">
            <a:avLst/>
          </a:prstGeom>
          <a:noFill/>
        </p:spPr>
        <p:txBody>
          <a:bodyPr wrap="square">
            <a:spAutoFit/>
          </a:bodyPr>
          <a:lstStyle/>
          <a:p>
            <a:pPr defTabSz="932472" fontAlgn="base">
              <a:spcBef>
                <a:spcPct val="0"/>
              </a:spcBef>
              <a:spcAft>
                <a:spcPct val="0"/>
              </a:spcAft>
            </a:pPr>
            <a:r>
              <a:rPr kumimoji="1" lang="ja-JP" altLang="en-US">
                <a:ea typeface="Segoe UI" pitchFamily="34" charset="0"/>
                <a:cs typeface="Segoe UI" pitchFamily="34" charset="0"/>
              </a:rPr>
              <a:t>修正プロンプト例</a:t>
            </a:r>
            <a:endParaRPr kumimoji="1" lang="en-US" altLang="ja-JP" sz="1800">
              <a:ea typeface="Segoe UI" pitchFamily="34" charset="0"/>
              <a:cs typeface="Segoe UI" pitchFamily="34" charset="0"/>
            </a:endParaRPr>
          </a:p>
        </p:txBody>
      </p:sp>
      <p:sp>
        <p:nvSpPr>
          <p:cNvPr id="23" name="正方形/長方形 22">
            <a:extLst>
              <a:ext uri="{FF2B5EF4-FFF2-40B4-BE49-F238E27FC236}">
                <a16:creationId xmlns:a16="http://schemas.microsoft.com/office/drawing/2014/main" id="{F9EFEFC3-5A95-1B4D-EFF0-F9FE25E70D88}"/>
              </a:ext>
            </a:extLst>
          </p:cNvPr>
          <p:cNvSpPr/>
          <p:nvPr/>
        </p:nvSpPr>
        <p:spPr bwMode="auto">
          <a:xfrm>
            <a:off x="4845570" y="4163957"/>
            <a:ext cx="2973604" cy="194296"/>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r>
              <a:rPr lang="en-US" altLang="ja-JP" sz="1100">
                <a:solidFill>
                  <a:schemeClr val="tx1"/>
                </a:solidFill>
              </a:rPr>
              <a:t>description</a:t>
            </a:r>
            <a:r>
              <a:rPr lang="ja-JP" altLang="en-US" sz="1100">
                <a:solidFill>
                  <a:schemeClr val="tx1"/>
                </a:solidFill>
              </a:rPr>
              <a:t>はすべて英語に修正してください</a:t>
            </a:r>
          </a:p>
        </p:txBody>
      </p:sp>
      <p:sp>
        <p:nvSpPr>
          <p:cNvPr id="25" name="テキスト ボックス 24">
            <a:extLst>
              <a:ext uri="{FF2B5EF4-FFF2-40B4-BE49-F238E27FC236}">
                <a16:creationId xmlns:a16="http://schemas.microsoft.com/office/drawing/2014/main" id="{80916212-E0D0-29DD-6181-02198BC2BF8F}"/>
              </a:ext>
            </a:extLst>
          </p:cNvPr>
          <p:cNvSpPr txBox="1"/>
          <p:nvPr/>
        </p:nvSpPr>
        <p:spPr>
          <a:xfrm>
            <a:off x="947104" y="6281626"/>
            <a:ext cx="3898466" cy="307777"/>
          </a:xfrm>
          <a:prstGeom prst="rect">
            <a:avLst/>
          </a:prstGeom>
          <a:noFill/>
        </p:spPr>
        <p:txBody>
          <a:bodyPr wrap="square" lIns="0" tIns="0" rIns="0" bIns="0" rtlCol="0">
            <a:spAutoFit/>
          </a:bodyPr>
          <a:lstStyle/>
          <a:p>
            <a:pPr algn="l"/>
            <a:r>
              <a:rPr kumimoji="1" lang="ja-JP" altLang="en-US" sz="2000"/>
              <a:t>完了したら</a:t>
            </a:r>
            <a:r>
              <a:rPr kumimoji="1" lang="en-US" altLang="ja-JP" sz="2000"/>
              <a:t>Commit</a:t>
            </a:r>
            <a:r>
              <a:rPr kumimoji="1" lang="ja-JP" altLang="en-US" sz="2000"/>
              <a:t>してください</a:t>
            </a:r>
            <a:endParaRPr kumimoji="1" lang="ja-JP" altLang="en-US" sz="2000" err="1"/>
          </a:p>
        </p:txBody>
      </p:sp>
      <p:sp>
        <p:nvSpPr>
          <p:cNvPr id="26" name="正方形/長方形 25">
            <a:extLst>
              <a:ext uri="{FF2B5EF4-FFF2-40B4-BE49-F238E27FC236}">
                <a16:creationId xmlns:a16="http://schemas.microsoft.com/office/drawing/2014/main" id="{A3BCE5A7-841E-4EFC-A85A-40BED0A5C146}"/>
              </a:ext>
            </a:extLst>
          </p:cNvPr>
          <p:cNvSpPr/>
          <p:nvPr/>
        </p:nvSpPr>
        <p:spPr bwMode="auto">
          <a:xfrm>
            <a:off x="4845570" y="4442757"/>
            <a:ext cx="2973604" cy="860763"/>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r>
              <a:rPr lang="ja-JP" altLang="en-US" sz="1100">
                <a:solidFill>
                  <a:schemeClr val="tx1"/>
                </a:solidFill>
              </a:rPr>
              <a:t>インタフェース仕様書の一部をこちらで修正しました。</a:t>
            </a:r>
          </a:p>
          <a:p>
            <a:r>
              <a:rPr lang="ja-JP" altLang="en-US" sz="1100">
                <a:solidFill>
                  <a:schemeClr val="tx1"/>
                </a:solidFill>
              </a:rPr>
              <a:t>要件定義書とインタフェース定義書で矛盾している点がないか、チェックしてください</a:t>
            </a:r>
          </a:p>
        </p:txBody>
      </p:sp>
      <p:sp>
        <p:nvSpPr>
          <p:cNvPr id="28" name="テキスト ボックス 27">
            <a:extLst>
              <a:ext uri="{FF2B5EF4-FFF2-40B4-BE49-F238E27FC236}">
                <a16:creationId xmlns:a16="http://schemas.microsoft.com/office/drawing/2014/main" id="{A88EAA41-F6B4-519C-6DAD-C92E0F469E7A}"/>
              </a:ext>
            </a:extLst>
          </p:cNvPr>
          <p:cNvSpPr txBox="1"/>
          <p:nvPr/>
        </p:nvSpPr>
        <p:spPr>
          <a:xfrm>
            <a:off x="390203" y="1823488"/>
            <a:ext cx="4455367" cy="369332"/>
          </a:xfrm>
          <a:prstGeom prst="rect">
            <a:avLst/>
          </a:prstGeom>
          <a:noFill/>
        </p:spPr>
        <p:txBody>
          <a:bodyPr wrap="square">
            <a:spAutoFit/>
          </a:bodyPr>
          <a:lstStyle/>
          <a:p>
            <a:r>
              <a:rPr lang="en-US" altLang="ja-JP"/>
              <a:t>interface-definition.md</a:t>
            </a:r>
            <a:endParaRPr lang="ja-JP" altLang="en-US"/>
          </a:p>
        </p:txBody>
      </p:sp>
      <p:sp>
        <p:nvSpPr>
          <p:cNvPr id="29" name="吹き出し: 円形 28">
            <a:extLst>
              <a:ext uri="{FF2B5EF4-FFF2-40B4-BE49-F238E27FC236}">
                <a16:creationId xmlns:a16="http://schemas.microsoft.com/office/drawing/2014/main" id="{D383162B-DDE3-A96A-5E33-31904DC7726E}"/>
              </a:ext>
            </a:extLst>
          </p:cNvPr>
          <p:cNvSpPr/>
          <p:nvPr/>
        </p:nvSpPr>
        <p:spPr bwMode="auto">
          <a:xfrm>
            <a:off x="8386011" y="31460"/>
            <a:ext cx="3400805" cy="1272351"/>
          </a:xfrm>
          <a:prstGeom prst="wedgeEllipseCallout">
            <a:avLst>
              <a:gd name="adj1" fmla="val 1290"/>
              <a:gd name="adj2" fmla="val 84249"/>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1600">
                <a:solidFill>
                  <a:schemeClr val="accent1"/>
                </a:solidFill>
                <a:ea typeface="Segoe UI" pitchFamily="34" charset="0"/>
                <a:cs typeface="Segoe UI" pitchFamily="34" charset="0"/>
              </a:rPr>
              <a:t>MCP</a:t>
            </a:r>
            <a:r>
              <a:rPr kumimoji="1" lang="ja-JP" altLang="en-US" sz="1600">
                <a:solidFill>
                  <a:schemeClr val="accent1"/>
                </a:solidFill>
                <a:ea typeface="Segoe UI" pitchFamily="34" charset="0"/>
                <a:cs typeface="Segoe UI" pitchFamily="34" charset="0"/>
              </a:rPr>
              <a:t>は</a:t>
            </a:r>
            <a:br>
              <a:rPr kumimoji="1" lang="en-US" altLang="ja-JP" sz="1600">
                <a:solidFill>
                  <a:schemeClr val="accent1"/>
                </a:solidFill>
                <a:ea typeface="Segoe UI" pitchFamily="34" charset="0"/>
                <a:cs typeface="Segoe UI" pitchFamily="34" charset="0"/>
              </a:rPr>
            </a:br>
            <a:r>
              <a:rPr kumimoji="1" lang="ja-JP" altLang="en-US" sz="1600">
                <a:solidFill>
                  <a:schemeClr val="accent1"/>
                </a:solidFill>
                <a:ea typeface="Segoe UI" pitchFamily="34" charset="0"/>
                <a:cs typeface="Segoe UI" pitchFamily="34" charset="0"/>
              </a:rPr>
              <a:t>生成</a:t>
            </a:r>
            <a:r>
              <a:rPr kumimoji="1" lang="en-US" altLang="ja-JP" sz="1600">
                <a:solidFill>
                  <a:schemeClr val="accent1"/>
                </a:solidFill>
                <a:ea typeface="Segoe UI" pitchFamily="34" charset="0"/>
                <a:cs typeface="Segoe UI" pitchFamily="34" charset="0"/>
              </a:rPr>
              <a:t>AI</a:t>
            </a:r>
            <a:r>
              <a:rPr kumimoji="1" lang="ja-JP" altLang="en-US" sz="1600">
                <a:solidFill>
                  <a:schemeClr val="accent1"/>
                </a:solidFill>
                <a:ea typeface="Segoe UI" pitchFamily="34" charset="0"/>
                <a:cs typeface="Segoe UI" pitchFamily="34" charset="0"/>
              </a:rPr>
              <a:t>が「</a:t>
            </a:r>
            <a:r>
              <a:rPr kumimoji="1" lang="ja-JP" altLang="en-US" sz="1600" b="1">
                <a:solidFill>
                  <a:schemeClr val="accent1"/>
                </a:solidFill>
                <a:ea typeface="Segoe UI" pitchFamily="34" charset="0"/>
                <a:cs typeface="Segoe UI" pitchFamily="34" charset="0"/>
              </a:rPr>
              <a:t>事前検証なし一発勝負</a:t>
            </a:r>
            <a:r>
              <a:rPr kumimoji="1" lang="ja-JP" altLang="en-US" sz="1600">
                <a:solidFill>
                  <a:schemeClr val="accent1"/>
                </a:solidFill>
                <a:ea typeface="Segoe UI" pitchFamily="34" charset="0"/>
                <a:cs typeface="Segoe UI" pitchFamily="34" charset="0"/>
              </a:rPr>
              <a:t>で使う」</a:t>
            </a:r>
          </a:p>
        </p:txBody>
      </p:sp>
      <p:sp>
        <p:nvSpPr>
          <p:cNvPr id="31" name="正方形/長方形 30">
            <a:extLst>
              <a:ext uri="{FF2B5EF4-FFF2-40B4-BE49-F238E27FC236}">
                <a16:creationId xmlns:a16="http://schemas.microsoft.com/office/drawing/2014/main" id="{49AA0929-8801-CF59-8CB0-2C8E1DAB2E48}"/>
              </a:ext>
            </a:extLst>
          </p:cNvPr>
          <p:cNvSpPr/>
          <p:nvPr/>
        </p:nvSpPr>
        <p:spPr bwMode="auto">
          <a:xfrm>
            <a:off x="5456441" y="5795818"/>
            <a:ext cx="5953760" cy="973850"/>
          </a:xfrm>
          <a:prstGeom prst="rect">
            <a:avLst/>
          </a:prstGeom>
          <a:noFill/>
          <a:ln>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1600" b="1">
                <a:solidFill>
                  <a:schemeClr val="tx1"/>
                </a:solidFill>
                <a:ea typeface="Segoe UI" pitchFamily="34" charset="0"/>
                <a:cs typeface="Segoe UI" pitchFamily="34" charset="0"/>
              </a:rPr>
              <a:t>VSCode</a:t>
            </a:r>
            <a:r>
              <a:rPr kumimoji="1" lang="ja-JP" altLang="en-US" sz="1600" b="1">
                <a:solidFill>
                  <a:schemeClr val="tx1"/>
                </a:solidFill>
                <a:ea typeface="Segoe UI" pitchFamily="34" charset="0"/>
                <a:cs typeface="Segoe UI" pitchFamily="34" charset="0"/>
              </a:rPr>
              <a:t>では再現性は不明ですが</a:t>
            </a:r>
            <a:r>
              <a:rPr kumimoji="1" lang="en-US" altLang="ja-JP" sz="1600" b="1">
                <a:solidFill>
                  <a:schemeClr val="tx1"/>
                </a:solidFill>
                <a:ea typeface="Segoe UI" pitchFamily="34" charset="0"/>
                <a:cs typeface="Segoe UI" pitchFamily="34" charset="0"/>
              </a:rPr>
              <a:t>Array</a:t>
            </a:r>
            <a:r>
              <a:rPr kumimoji="1" lang="ja-JP" altLang="en-US" sz="1600" b="1">
                <a:solidFill>
                  <a:schemeClr val="tx1"/>
                </a:solidFill>
                <a:ea typeface="Segoe UI" pitchFamily="34" charset="0"/>
                <a:cs typeface="Segoe UI" pitchFamily="34" charset="0"/>
              </a:rPr>
              <a:t>型の</a:t>
            </a:r>
            <a:r>
              <a:rPr kumimoji="1" lang="en-US" altLang="ja-JP" sz="1600" b="1">
                <a:solidFill>
                  <a:schemeClr val="tx1"/>
                </a:solidFill>
                <a:ea typeface="Segoe UI" pitchFamily="34" charset="0"/>
                <a:cs typeface="Segoe UI" pitchFamily="34" charset="0"/>
              </a:rPr>
              <a:t>items</a:t>
            </a:r>
            <a:r>
              <a:rPr kumimoji="1" lang="ja-JP" altLang="en-US" sz="1600" b="1">
                <a:solidFill>
                  <a:schemeClr val="tx1"/>
                </a:solidFill>
                <a:ea typeface="Segoe UI" pitchFamily="34" charset="0"/>
                <a:cs typeface="Segoe UI" pitchFamily="34" charset="0"/>
              </a:rPr>
              <a:t>定義を与えても認識されない不具合がある模様です</a:t>
            </a:r>
            <a:r>
              <a:rPr kumimoji="1" lang="en-US" altLang="ja-JP" sz="1600" b="1">
                <a:solidFill>
                  <a:schemeClr val="tx1"/>
                </a:solidFill>
                <a:ea typeface="Segoe UI" pitchFamily="34" charset="0"/>
                <a:cs typeface="Segoe UI" pitchFamily="34" charset="0"/>
              </a:rPr>
              <a:t>(</a:t>
            </a:r>
            <a:r>
              <a:rPr kumimoji="1" lang="ja-JP" altLang="en-US" sz="1600" b="1">
                <a:solidFill>
                  <a:schemeClr val="tx1"/>
                </a:solidFill>
                <a:ea typeface="Segoe UI" pitchFamily="34" charset="0"/>
                <a:cs typeface="Segoe UI" pitchFamily="34" charset="0"/>
                <a:hlinkClick r:id="rId3"/>
              </a:rPr>
              <a:t>参考</a:t>
            </a:r>
            <a:r>
              <a:rPr kumimoji="1" lang="en-US" altLang="ja-JP" sz="1600" b="1">
                <a:solidFill>
                  <a:schemeClr val="tx1"/>
                </a:solidFill>
                <a:ea typeface="Segoe UI" pitchFamily="34" charset="0"/>
                <a:cs typeface="Segoe UI" pitchFamily="34" charset="0"/>
              </a:rPr>
              <a:t>)</a:t>
            </a:r>
            <a:r>
              <a:rPr kumimoji="1" lang="ja-JP" altLang="en-US" sz="1600" b="1">
                <a:solidFill>
                  <a:schemeClr val="tx1"/>
                </a:solidFill>
                <a:ea typeface="Segoe UI" pitchFamily="34" charset="0"/>
                <a:cs typeface="Segoe UI" pitchFamily="34" charset="0"/>
              </a:rPr>
              <a:t>。このため、複数指定する機能（座席予約など）では文字列で複数指定する形で回避しています</a:t>
            </a:r>
            <a:endParaRPr kumimoji="1" lang="en-US" altLang="ja-JP" sz="1600" b="1">
              <a:solidFill>
                <a:schemeClr val="tx1"/>
              </a:solidFill>
              <a:ea typeface="Segoe UI" pitchFamily="34" charset="0"/>
              <a:cs typeface="Segoe UI" pitchFamily="34" charset="0"/>
            </a:endParaRPr>
          </a:p>
        </p:txBody>
      </p:sp>
      <p:sp>
        <p:nvSpPr>
          <p:cNvPr id="32" name="正方形/長方形 31">
            <a:extLst>
              <a:ext uri="{FF2B5EF4-FFF2-40B4-BE49-F238E27FC236}">
                <a16:creationId xmlns:a16="http://schemas.microsoft.com/office/drawing/2014/main" id="{EFC0C73A-1D97-FEF1-4451-B67765E4A3CD}"/>
              </a:ext>
            </a:extLst>
          </p:cNvPr>
          <p:cNvSpPr/>
          <p:nvPr/>
        </p:nvSpPr>
        <p:spPr bwMode="auto">
          <a:xfrm>
            <a:off x="5454618" y="5442365"/>
            <a:ext cx="1094874" cy="360948"/>
          </a:xfrm>
          <a:prstGeom prst="rect">
            <a:avLst/>
          </a:prstGeom>
          <a:solidFill>
            <a:srgbClr val="FF93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ja-JP" altLang="en-US" sz="2000">
                <a:solidFill>
                  <a:srgbClr val="FFFFFF"/>
                </a:solidFill>
                <a:latin typeface="Meiryo" panose="020B0604030504040204" pitchFamily="50" charset="-128"/>
                <a:ea typeface="Meiryo" panose="020B0604030504040204" pitchFamily="50" charset="-128"/>
                <a:cs typeface="Segoe UI" pitchFamily="34" charset="0"/>
              </a:rPr>
              <a:t>注意点</a:t>
            </a:r>
          </a:p>
        </p:txBody>
      </p:sp>
    </p:spTree>
    <p:extLst>
      <p:ext uri="{BB962C8B-B14F-4D97-AF65-F5344CB8AC3E}">
        <p14:creationId xmlns:p14="http://schemas.microsoft.com/office/powerpoint/2010/main" val="32327441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CB0FF-7AF3-9651-0FA4-8C8582C738A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F9B6F19-1CFF-7CA7-4918-F32036ECEFF0}"/>
              </a:ext>
            </a:extLst>
          </p:cNvPr>
          <p:cNvSpPr>
            <a:spLocks noGrp="1"/>
          </p:cNvSpPr>
          <p:nvPr>
            <p:ph type="title"/>
          </p:nvPr>
        </p:nvSpPr>
        <p:spPr/>
        <p:txBody>
          <a:bodyPr>
            <a:normAutofit fontScale="90000"/>
          </a:bodyPr>
          <a:lstStyle/>
          <a:p>
            <a:r>
              <a:rPr kumimoji="1" lang="ja-JP" altLang="en-US"/>
              <a:t>データサンプルの作成</a:t>
            </a:r>
          </a:p>
        </p:txBody>
      </p:sp>
      <p:sp>
        <p:nvSpPr>
          <p:cNvPr id="3" name="コンテンツ プレースホルダー 2">
            <a:extLst>
              <a:ext uri="{FF2B5EF4-FFF2-40B4-BE49-F238E27FC236}">
                <a16:creationId xmlns:a16="http://schemas.microsoft.com/office/drawing/2014/main" id="{BBAC8788-3DED-D305-93F0-A69C8A08795F}"/>
              </a:ext>
            </a:extLst>
          </p:cNvPr>
          <p:cNvSpPr>
            <a:spLocks noGrp="1"/>
          </p:cNvSpPr>
          <p:nvPr>
            <p:ph idx="1"/>
          </p:nvPr>
        </p:nvSpPr>
        <p:spPr>
          <a:xfrm>
            <a:off x="473242" y="1450847"/>
            <a:ext cx="10883186" cy="555235"/>
          </a:xfrm>
        </p:spPr>
        <p:txBody>
          <a:bodyPr>
            <a:normAutofit/>
          </a:bodyPr>
          <a:lstStyle/>
          <a:p>
            <a:r>
              <a:rPr kumimoji="1" lang="en-US" altLang="ja-JP" sz="1800"/>
              <a:t>Azure Functions</a:t>
            </a:r>
            <a:r>
              <a:rPr kumimoji="1" lang="ja-JP" altLang="en-US" sz="1800"/>
              <a:t>には</a:t>
            </a:r>
            <a:r>
              <a:rPr kumimoji="1" lang="en-US" altLang="ja-JP" sz="1800" err="1"/>
              <a:t>src</a:t>
            </a:r>
            <a:r>
              <a:rPr kumimoji="1" lang="ja-JP" altLang="en-US" sz="1800"/>
              <a:t>以下がデプロイされるため、データサンプルも</a:t>
            </a:r>
            <a:r>
              <a:rPr kumimoji="1" lang="en-US" altLang="ja-JP" sz="1800" err="1"/>
              <a:t>src</a:t>
            </a:r>
            <a:r>
              <a:rPr kumimoji="1" lang="ja-JP" altLang="en-US" sz="1800"/>
              <a:t>以下に配置します。</a:t>
            </a:r>
          </a:p>
        </p:txBody>
      </p:sp>
      <p:sp>
        <p:nvSpPr>
          <p:cNvPr id="4" name="スライド番号プレースホルダー 3">
            <a:extLst>
              <a:ext uri="{FF2B5EF4-FFF2-40B4-BE49-F238E27FC236}">
                <a16:creationId xmlns:a16="http://schemas.microsoft.com/office/drawing/2014/main" id="{5BA70393-94BD-7CBE-C35E-56A8B7303B78}"/>
              </a:ext>
            </a:extLst>
          </p:cNvPr>
          <p:cNvSpPr>
            <a:spLocks noGrp="1"/>
          </p:cNvSpPr>
          <p:nvPr>
            <p:ph type="sldNum" sz="quarter" idx="12"/>
          </p:nvPr>
        </p:nvSpPr>
        <p:spPr/>
        <p:txBody>
          <a:bodyPr/>
          <a:lstStyle/>
          <a:p>
            <a:fld id="{AB3DE384-0340-4646-8B85-A681728920EF}" type="slidenum">
              <a:rPr kumimoji="1" lang="ja-JP" altLang="en-US" smtClean="0"/>
              <a:pPr/>
              <a:t>35</a:t>
            </a:fld>
            <a:endParaRPr kumimoji="1" lang="ja-JP" altLang="en-US"/>
          </a:p>
        </p:txBody>
      </p:sp>
      <p:sp>
        <p:nvSpPr>
          <p:cNvPr id="5" name="テキスト プレースホルダー 4">
            <a:extLst>
              <a:ext uri="{FF2B5EF4-FFF2-40B4-BE49-F238E27FC236}">
                <a16:creationId xmlns:a16="http://schemas.microsoft.com/office/drawing/2014/main" id="{7425403D-1E87-2D81-87DF-E0002F6442DE}"/>
              </a:ext>
            </a:extLst>
          </p:cNvPr>
          <p:cNvSpPr>
            <a:spLocks noGrp="1"/>
          </p:cNvSpPr>
          <p:nvPr>
            <p:ph type="body" sz="quarter" idx="13"/>
          </p:nvPr>
        </p:nvSpPr>
        <p:spPr/>
        <p:txBody>
          <a:bodyPr/>
          <a:lstStyle/>
          <a:p>
            <a:r>
              <a:rPr kumimoji="1" lang="ja-JP" altLang="en-US"/>
              <a:t>この後コーディングを行った際に動作確認をしやすくするために、データサンプルを作成します。</a:t>
            </a:r>
          </a:p>
        </p:txBody>
      </p:sp>
      <p:sp>
        <p:nvSpPr>
          <p:cNvPr id="6" name="正方形/長方形 5">
            <a:extLst>
              <a:ext uri="{FF2B5EF4-FFF2-40B4-BE49-F238E27FC236}">
                <a16:creationId xmlns:a16="http://schemas.microsoft.com/office/drawing/2014/main" id="{DD76A733-944A-ABDC-6973-D793473CA4A8}"/>
              </a:ext>
            </a:extLst>
          </p:cNvPr>
          <p:cNvSpPr/>
          <p:nvPr/>
        </p:nvSpPr>
        <p:spPr bwMode="auto">
          <a:xfrm>
            <a:off x="6589173" y="5842800"/>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データ量が多くうまく作成できない場合にはデータ種別ごと・データ内での部分部分に分けて指定しましょう</a:t>
            </a:r>
          </a:p>
        </p:txBody>
      </p:sp>
      <p:sp>
        <p:nvSpPr>
          <p:cNvPr id="7" name="正方形/長方形 6">
            <a:extLst>
              <a:ext uri="{FF2B5EF4-FFF2-40B4-BE49-F238E27FC236}">
                <a16:creationId xmlns:a16="http://schemas.microsoft.com/office/drawing/2014/main" id="{6482C51C-4CDD-59A3-A5CD-301996481ED4}"/>
              </a:ext>
            </a:extLst>
          </p:cNvPr>
          <p:cNvSpPr/>
          <p:nvPr/>
        </p:nvSpPr>
        <p:spPr bwMode="auto">
          <a:xfrm>
            <a:off x="6589173" y="548185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8" name="正方形/長方形 7">
            <a:extLst>
              <a:ext uri="{FF2B5EF4-FFF2-40B4-BE49-F238E27FC236}">
                <a16:creationId xmlns:a16="http://schemas.microsoft.com/office/drawing/2014/main" id="{9825A961-403A-BCC6-7556-4ACF7E73CC94}"/>
              </a:ext>
            </a:extLst>
          </p:cNvPr>
          <p:cNvSpPr/>
          <p:nvPr/>
        </p:nvSpPr>
        <p:spPr bwMode="auto">
          <a:xfrm>
            <a:off x="582243" y="2117931"/>
            <a:ext cx="4407396" cy="4445386"/>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要件定義書、インタフェース仕様に則った形で、テスト用のデータサンプルを作成します。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データは原則</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json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形式とし、データごとに</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src</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/data</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配下に生成してください。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その他のファイルには変更を加えないでください。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映画データについて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p>
          <a:p>
            <a:pPr defTabSz="932472" fontAlgn="base">
              <a:spcBef>
                <a:spcPct val="0"/>
              </a:spcBef>
              <a:spcAft>
                <a:spcPct val="0"/>
              </a:spcAft>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映画の題材は近年の日本の映画をつかってください。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8</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種類の映画データを作ってください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上映スケジュールデータについて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各映画について、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2025/7/11</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から</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2025/7/15</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の分まで、一日</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3, 4</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回程度の上映スケジュールを作成してください。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上映のない日があっても構いません。</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上映回座席状況データ</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各上映スケジュールに対して座席状況データを作成してください。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仮に上映館は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16</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席程度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(4</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列各</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4</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席</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しかない想定で構いません</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空いている席と埋まっている席を適度に織り交ぜてください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量が多く、一度に生成しきれない場合は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schedule_id</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SCHXXX</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まで作成を完了したと報告してください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予約データ</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 </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現時点は特に作成する必要ありません。</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p>
        </p:txBody>
      </p:sp>
      <p:sp>
        <p:nvSpPr>
          <p:cNvPr id="9" name="テキスト ボックス 8">
            <a:extLst>
              <a:ext uri="{FF2B5EF4-FFF2-40B4-BE49-F238E27FC236}">
                <a16:creationId xmlns:a16="http://schemas.microsoft.com/office/drawing/2014/main" id="{F3AA29AC-832E-E7AC-1D34-32D4A75D55DF}"/>
              </a:ext>
            </a:extLst>
          </p:cNvPr>
          <p:cNvSpPr txBox="1"/>
          <p:nvPr/>
        </p:nvSpPr>
        <p:spPr>
          <a:xfrm>
            <a:off x="582242" y="1810154"/>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10" name="テキスト ボックス 9">
            <a:extLst>
              <a:ext uri="{FF2B5EF4-FFF2-40B4-BE49-F238E27FC236}">
                <a16:creationId xmlns:a16="http://schemas.microsoft.com/office/drawing/2014/main" id="{A191E14D-D97A-E7B5-ACF8-36392898F6E6}"/>
              </a:ext>
            </a:extLst>
          </p:cNvPr>
          <p:cNvSpPr txBox="1"/>
          <p:nvPr/>
        </p:nvSpPr>
        <p:spPr>
          <a:xfrm>
            <a:off x="5037608" y="2117931"/>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11" name="テキスト ボックス 10">
            <a:extLst>
              <a:ext uri="{FF2B5EF4-FFF2-40B4-BE49-F238E27FC236}">
                <a16:creationId xmlns:a16="http://schemas.microsoft.com/office/drawing/2014/main" id="{860239EA-FF4D-240D-CB0B-D7A6308102E2}"/>
              </a:ext>
            </a:extLst>
          </p:cNvPr>
          <p:cNvSpPr txBox="1"/>
          <p:nvPr/>
        </p:nvSpPr>
        <p:spPr>
          <a:xfrm>
            <a:off x="5037608" y="4751268"/>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具体的な内容指示</a:t>
            </a:r>
            <a:endParaRPr kumimoji="1" lang="ja-JP" altLang="en-US" sz="1400" err="1">
              <a:solidFill>
                <a:srgbClr val="D83B01"/>
              </a:solidFill>
            </a:endParaRPr>
          </a:p>
        </p:txBody>
      </p:sp>
      <p:sp>
        <p:nvSpPr>
          <p:cNvPr id="14" name="正方形/長方形 13">
            <a:extLst>
              <a:ext uri="{FF2B5EF4-FFF2-40B4-BE49-F238E27FC236}">
                <a16:creationId xmlns:a16="http://schemas.microsoft.com/office/drawing/2014/main" id="{0540B9EB-0787-2390-DE78-0F8CFE64C029}"/>
              </a:ext>
            </a:extLst>
          </p:cNvPr>
          <p:cNvSpPr/>
          <p:nvPr/>
        </p:nvSpPr>
        <p:spPr bwMode="auto">
          <a:xfrm>
            <a:off x="6589173" y="4355282"/>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「まずはちょっと一回どんな内容出すか確認したい」場合には</a:t>
            </a:r>
            <a:r>
              <a:rPr kumimoji="1" lang="en-US" altLang="ja-JP" sz="1600" b="1">
                <a:solidFill>
                  <a:schemeClr val="tx1"/>
                </a:solidFill>
                <a:ea typeface="Segoe UI" pitchFamily="34" charset="0"/>
                <a:cs typeface="Segoe UI" pitchFamily="34" charset="0"/>
              </a:rPr>
              <a:t>Ask</a:t>
            </a:r>
            <a:r>
              <a:rPr kumimoji="1" lang="ja-JP" altLang="en-US" sz="1600" b="1">
                <a:solidFill>
                  <a:schemeClr val="tx1"/>
                </a:solidFill>
                <a:ea typeface="Segoe UI" pitchFamily="34" charset="0"/>
                <a:cs typeface="Segoe UI" pitchFamily="34" charset="0"/>
              </a:rPr>
              <a:t>モードで動作確認するのも有効です</a:t>
            </a:r>
          </a:p>
        </p:txBody>
      </p:sp>
      <p:sp>
        <p:nvSpPr>
          <p:cNvPr id="15" name="正方形/長方形 14">
            <a:extLst>
              <a:ext uri="{FF2B5EF4-FFF2-40B4-BE49-F238E27FC236}">
                <a16:creationId xmlns:a16="http://schemas.microsoft.com/office/drawing/2014/main" id="{2FA102B3-64E1-E177-0394-26D5AA1C6FE1}"/>
              </a:ext>
            </a:extLst>
          </p:cNvPr>
          <p:cNvSpPr/>
          <p:nvPr/>
        </p:nvSpPr>
        <p:spPr bwMode="auto">
          <a:xfrm>
            <a:off x="6589173" y="399433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6" name="テキスト ボックス 15">
            <a:extLst>
              <a:ext uri="{FF2B5EF4-FFF2-40B4-BE49-F238E27FC236}">
                <a16:creationId xmlns:a16="http://schemas.microsoft.com/office/drawing/2014/main" id="{AE58D0A0-BBAC-B60F-89BE-BFEDD29DAE50}"/>
              </a:ext>
            </a:extLst>
          </p:cNvPr>
          <p:cNvSpPr txBox="1"/>
          <p:nvPr/>
        </p:nvSpPr>
        <p:spPr>
          <a:xfrm>
            <a:off x="5037607" y="2704239"/>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a:t>
            </a:r>
            <a:br>
              <a:rPr kumimoji="1" lang="en-US" altLang="ja-JP" sz="1400">
                <a:solidFill>
                  <a:srgbClr val="D83B01"/>
                </a:solidFill>
              </a:rPr>
            </a:br>
            <a:r>
              <a:rPr kumimoji="1" lang="ja-JP" altLang="en-US" sz="1400">
                <a:solidFill>
                  <a:srgbClr val="D83B01"/>
                </a:solidFill>
              </a:rPr>
              <a:t>作業指示</a:t>
            </a:r>
            <a:endParaRPr kumimoji="1" lang="ja-JP" altLang="en-US" sz="1400" err="1">
              <a:solidFill>
                <a:srgbClr val="D83B01"/>
              </a:solidFill>
            </a:endParaRPr>
          </a:p>
        </p:txBody>
      </p:sp>
    </p:spTree>
    <p:extLst>
      <p:ext uri="{BB962C8B-B14F-4D97-AF65-F5344CB8AC3E}">
        <p14:creationId xmlns:p14="http://schemas.microsoft.com/office/powerpoint/2010/main" val="249295189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E4B33-941E-C00C-0CBD-A73A6D35DD5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EBFCC1F8-9C36-D24D-7530-40EDC203BC85}"/>
              </a:ext>
            </a:extLst>
          </p:cNvPr>
          <p:cNvSpPr>
            <a:spLocks noGrp="1"/>
          </p:cNvSpPr>
          <p:nvPr>
            <p:ph type="title"/>
          </p:nvPr>
        </p:nvSpPr>
        <p:spPr/>
        <p:txBody>
          <a:bodyPr>
            <a:normAutofit fontScale="90000"/>
          </a:bodyPr>
          <a:lstStyle/>
          <a:p>
            <a:r>
              <a:rPr kumimoji="1" lang="ja-JP" altLang="en-US"/>
              <a:t>生成されたデータの例</a:t>
            </a:r>
          </a:p>
        </p:txBody>
      </p:sp>
      <p:sp>
        <p:nvSpPr>
          <p:cNvPr id="4" name="スライド番号プレースホルダー 3">
            <a:extLst>
              <a:ext uri="{FF2B5EF4-FFF2-40B4-BE49-F238E27FC236}">
                <a16:creationId xmlns:a16="http://schemas.microsoft.com/office/drawing/2014/main" id="{A8454006-32D8-7AA2-12C5-4F0D544B28CD}"/>
              </a:ext>
            </a:extLst>
          </p:cNvPr>
          <p:cNvSpPr>
            <a:spLocks noGrp="1"/>
          </p:cNvSpPr>
          <p:nvPr>
            <p:ph type="sldNum" sz="quarter" idx="12"/>
          </p:nvPr>
        </p:nvSpPr>
        <p:spPr>
          <a:xfrm>
            <a:off x="9386824" y="6184887"/>
            <a:ext cx="2743200" cy="365125"/>
          </a:xfrm>
        </p:spPr>
        <p:txBody>
          <a:bodyPr/>
          <a:lstStyle/>
          <a:p>
            <a:fld id="{AB3DE384-0340-4646-8B85-A681728920EF}" type="slidenum">
              <a:rPr kumimoji="1" lang="ja-JP" altLang="en-US" smtClean="0"/>
              <a:pPr/>
              <a:t>36</a:t>
            </a:fld>
            <a:endParaRPr kumimoji="1" lang="ja-JP" altLang="en-US"/>
          </a:p>
        </p:txBody>
      </p:sp>
      <p:sp>
        <p:nvSpPr>
          <p:cNvPr id="5" name="テキスト プレースホルダー 4">
            <a:extLst>
              <a:ext uri="{FF2B5EF4-FFF2-40B4-BE49-F238E27FC236}">
                <a16:creationId xmlns:a16="http://schemas.microsoft.com/office/drawing/2014/main" id="{5013E366-9B46-2E05-EF63-D319529EB913}"/>
              </a:ext>
            </a:extLst>
          </p:cNvPr>
          <p:cNvSpPr>
            <a:spLocks noGrp="1"/>
          </p:cNvSpPr>
          <p:nvPr>
            <p:ph type="body" sz="quarter" idx="13"/>
          </p:nvPr>
        </p:nvSpPr>
        <p:spPr/>
        <p:txBody>
          <a:bodyPr/>
          <a:lstStyle/>
          <a:p>
            <a:r>
              <a:rPr kumimoji="1" lang="ja-JP" altLang="en-US"/>
              <a:t>以下は生成されたデータの例です。</a:t>
            </a:r>
            <a:endParaRPr kumimoji="1" lang="en-US" altLang="ja-JP"/>
          </a:p>
        </p:txBody>
      </p:sp>
      <p:sp>
        <p:nvSpPr>
          <p:cNvPr id="18" name="正方形/長方形 17">
            <a:extLst>
              <a:ext uri="{FF2B5EF4-FFF2-40B4-BE49-F238E27FC236}">
                <a16:creationId xmlns:a16="http://schemas.microsoft.com/office/drawing/2014/main" id="{13650294-C401-3F9E-3207-F0655197946D}"/>
              </a:ext>
            </a:extLst>
          </p:cNvPr>
          <p:cNvSpPr/>
          <p:nvPr/>
        </p:nvSpPr>
        <p:spPr bwMode="auto">
          <a:xfrm>
            <a:off x="341971" y="1778204"/>
            <a:ext cx="4167505" cy="276634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nSpc>
                <a:spcPts val="1425"/>
              </a:lnSpc>
              <a:buNone/>
            </a:pP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"movie_id"</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"MOV001"</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"title"</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a:t>
            </a:r>
            <a:r>
              <a:rPr lang="ja-JP" altLang="en-US" sz="1050" b="0">
                <a:solidFill>
                  <a:srgbClr val="D5FF80"/>
                </a:solidFill>
                <a:effectLst/>
                <a:latin typeface="Hack" panose="020B0609030202020204" pitchFamily="49" charset="0"/>
              </a:rPr>
              <a:t>君の名は。</a:t>
            </a:r>
            <a:r>
              <a:rPr lang="en-US" altLang="ja-JP" sz="1050" b="0">
                <a:solidFill>
                  <a:srgbClr val="D5FF80"/>
                </a:solidFill>
                <a:effectLst/>
                <a:latin typeface="Hack" panose="020B0609030202020204" pitchFamily="49" charset="0"/>
              </a:rPr>
              <a:t>"</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"genre"</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a:t>
            </a:r>
            <a:r>
              <a:rPr lang="ja-JP" altLang="en-US" sz="1050" b="0">
                <a:solidFill>
                  <a:srgbClr val="D5FF80"/>
                </a:solidFill>
                <a:effectLst/>
                <a:latin typeface="Hack" panose="020B0609030202020204" pitchFamily="49" charset="0"/>
              </a:rPr>
              <a:t>アニメーション</a:t>
            </a:r>
            <a:r>
              <a:rPr lang="en-US" altLang="ja-JP" sz="1050" b="0">
                <a:solidFill>
                  <a:srgbClr val="D5FF80"/>
                </a:solidFill>
                <a:effectLst/>
                <a:latin typeface="Hack" panose="020B0609030202020204" pitchFamily="49" charset="0"/>
              </a:rPr>
              <a:t>"</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"duration"</a:t>
            </a:r>
            <a:r>
              <a:rPr lang="en-US" altLang="ja-JP" sz="1050" b="0">
                <a:solidFill>
                  <a:srgbClr val="CCCAC2"/>
                </a:solidFill>
                <a:effectLst/>
                <a:latin typeface="Hack" panose="020B0609030202020204" pitchFamily="49" charset="0"/>
              </a:rPr>
              <a:t>: </a:t>
            </a:r>
            <a:r>
              <a:rPr lang="en-US" altLang="ja-JP" sz="1050" b="0">
                <a:solidFill>
                  <a:srgbClr val="DFBFFF"/>
                </a:solidFill>
                <a:effectLst/>
                <a:latin typeface="Hack" panose="020B0609030202020204" pitchFamily="49" charset="0"/>
              </a:rPr>
              <a:t>107</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"rating"</a:t>
            </a:r>
            <a:r>
              <a:rPr lang="en-US" altLang="ja-JP" sz="1050" b="0">
                <a:solidFill>
                  <a:srgbClr val="CCCAC2"/>
                </a:solidFill>
                <a:effectLst/>
                <a:latin typeface="Hack" panose="020B0609030202020204" pitchFamily="49" charset="0"/>
              </a:rPr>
              <a:t>: </a:t>
            </a:r>
            <a:r>
              <a:rPr lang="en-US" altLang="ja-JP" sz="1050" b="0">
                <a:solidFill>
                  <a:srgbClr val="DFBFFF"/>
                </a:solidFill>
                <a:effectLst/>
                <a:latin typeface="Hack" panose="020B0609030202020204" pitchFamily="49" charset="0"/>
              </a:rPr>
              <a:t>4.8</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"description"</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"1000</a:t>
            </a:r>
            <a:r>
              <a:rPr lang="ja-JP" altLang="en-US" sz="1050" b="0">
                <a:solidFill>
                  <a:srgbClr val="D5FF80"/>
                </a:solidFill>
                <a:effectLst/>
                <a:latin typeface="Hack" panose="020B0609030202020204" pitchFamily="49" charset="0"/>
              </a:rPr>
              <a:t>年ぶりの彗星来訪を一か月後に控えた日本。山深い田舎町に暮らす女子高校生・三葉は憂鬱な毎日を過ごしていた。町長である父の選挙運動に、家系の神社の古き風習に、わずらわしいことばかり。そんなある日、自分が男の子になる夢を見る。</a:t>
            </a:r>
            <a:r>
              <a:rPr lang="en-US" altLang="ja-JP" sz="1050" b="0">
                <a:solidFill>
                  <a:srgbClr val="D5FF80"/>
                </a:solidFill>
                <a:effectLst/>
                <a:latin typeface="Hack" panose="020B0609030202020204" pitchFamily="49" charset="0"/>
              </a:rPr>
              <a:t>"</a:t>
            </a:r>
            <a:r>
              <a:rPr lang="en-US" altLang="ja-JP" sz="1050" b="0">
                <a:solidFill>
                  <a:srgbClr val="CCCAC2"/>
                </a:solidFill>
                <a:effectLst/>
                <a:latin typeface="Hack" panose="020B0609030202020204" pitchFamily="49" charset="0"/>
              </a:rPr>
              <a:t>,</a:t>
            </a:r>
          </a:p>
          <a:p>
            <a:pPr>
              <a:lnSpc>
                <a:spcPts val="1425"/>
              </a:lnSpc>
              <a:buNone/>
            </a:pPr>
            <a:r>
              <a:rPr lang="en-US" altLang="ja-JP" sz="1050" b="0">
                <a:solidFill>
                  <a:srgbClr val="CCCAC2"/>
                </a:solidFill>
                <a:effectLst/>
                <a:latin typeface="Hack" panose="020B0609030202020204" pitchFamily="49" charset="0"/>
              </a:rPr>
              <a:t>    </a:t>
            </a:r>
            <a:r>
              <a:rPr lang="en-US" altLang="ja-JP" sz="1050" b="0">
                <a:solidFill>
                  <a:srgbClr val="5CCFE6"/>
                </a:solidFill>
                <a:effectLst/>
                <a:latin typeface="Hack" panose="020B0609030202020204" pitchFamily="49" charset="0"/>
              </a:rPr>
              <a:t>"release_date"</a:t>
            </a:r>
            <a:r>
              <a:rPr lang="en-US" altLang="ja-JP" sz="1050" b="0">
                <a:solidFill>
                  <a:srgbClr val="CCCAC2"/>
                </a:solidFill>
                <a:effectLst/>
                <a:latin typeface="Hack" panose="020B0609030202020204" pitchFamily="49" charset="0"/>
              </a:rPr>
              <a:t>: </a:t>
            </a:r>
            <a:r>
              <a:rPr lang="en-US" altLang="ja-JP" sz="1050" b="0">
                <a:solidFill>
                  <a:srgbClr val="D5FF80"/>
                </a:solidFill>
                <a:effectLst/>
                <a:latin typeface="Hack" panose="020B0609030202020204" pitchFamily="49" charset="0"/>
              </a:rPr>
              <a:t>"2016-08-26"</a:t>
            </a:r>
            <a:endParaRPr lang="ja-JP" altLang="en-US" sz="1050" b="0">
              <a:solidFill>
                <a:srgbClr val="CCCAC2"/>
              </a:solidFill>
              <a:effectLst/>
              <a:latin typeface="Hack" panose="020B0609030202020204" pitchFamily="49" charset="0"/>
            </a:endParaRPr>
          </a:p>
          <a:p>
            <a:pPr>
              <a:lnSpc>
                <a:spcPts val="1425"/>
              </a:lnSpc>
              <a:buNone/>
            </a:pPr>
            <a:r>
              <a:rPr lang="ja-JP" altLang="en-US" sz="1050" b="0">
                <a:solidFill>
                  <a:srgbClr val="CCCAC2"/>
                </a:solidFill>
                <a:effectLst/>
                <a:latin typeface="Hack" panose="020B0609030202020204" pitchFamily="49" charset="0"/>
              </a:rPr>
              <a:t>  </a:t>
            </a:r>
            <a:r>
              <a:rPr lang="en-US" altLang="ja-JP" sz="1050" b="0">
                <a:solidFill>
                  <a:srgbClr val="CCCAC2"/>
                </a:solidFill>
                <a:effectLst/>
                <a:latin typeface="Hack" panose="020B0609030202020204" pitchFamily="49" charset="0"/>
              </a:rPr>
              <a:t>},</a:t>
            </a:r>
            <a:br>
              <a:rPr lang="en-US" altLang="ja-JP" sz="1050" b="0">
                <a:solidFill>
                  <a:srgbClr val="CCCAC2"/>
                </a:solidFill>
                <a:effectLst/>
                <a:latin typeface="Hack" panose="020B0609030202020204" pitchFamily="49" charset="0"/>
              </a:rPr>
            </a:br>
            <a:r>
              <a:rPr lang="ja-JP" altLang="en-US" sz="1050">
                <a:solidFill>
                  <a:srgbClr val="CCCAC2"/>
                </a:solidFill>
                <a:latin typeface="Hack" panose="020B0609030202020204" pitchFamily="49" charset="0"/>
              </a:rPr>
              <a:t> </a:t>
            </a:r>
            <a:r>
              <a:rPr lang="en-US" altLang="ja-JP" sz="1050">
                <a:solidFill>
                  <a:srgbClr val="CCCAC2"/>
                </a:solidFill>
                <a:latin typeface="Hack" panose="020B0609030202020204" pitchFamily="49" charset="0"/>
              </a:rPr>
              <a:t>...</a:t>
            </a:r>
            <a:endParaRPr lang="en-US" altLang="ja-JP" sz="1050" b="0">
              <a:solidFill>
                <a:srgbClr val="CCCAC2"/>
              </a:solidFill>
              <a:effectLst/>
              <a:latin typeface="Hack" panose="020B0609030202020204" pitchFamily="49" charset="0"/>
            </a:endParaRPr>
          </a:p>
        </p:txBody>
      </p:sp>
      <p:sp>
        <p:nvSpPr>
          <p:cNvPr id="19" name="正方形/長方形 18">
            <a:extLst>
              <a:ext uri="{FF2B5EF4-FFF2-40B4-BE49-F238E27FC236}">
                <a16:creationId xmlns:a16="http://schemas.microsoft.com/office/drawing/2014/main" id="{EC6482F6-4895-A6D9-F6A1-94308EF703EB}"/>
              </a:ext>
            </a:extLst>
          </p:cNvPr>
          <p:cNvSpPr/>
          <p:nvPr/>
        </p:nvSpPr>
        <p:spPr bwMode="auto">
          <a:xfrm>
            <a:off x="4714680" y="1778204"/>
            <a:ext cx="3804090" cy="335249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nSpc>
                <a:spcPts val="1425"/>
              </a:lnSpc>
              <a:buNone/>
            </a:pP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"schedule_id"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"SCH001"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"movie_id"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"MOV001"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"date"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"2025-07-11"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"start_time"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"10:00"</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"end_time"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"11:47"</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"theater_id"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"THEATER_A"</a:t>
            </a:r>
            <a:endParaRPr lang="en-US" altLang="ja-JP" sz="1200" b="0">
              <a:solidFill>
                <a:srgbClr val="CCCAC2"/>
              </a:solidFill>
              <a:effectLst/>
              <a:latin typeface="Hack" panose="020B0609030202020204" pitchFamily="49" charset="0"/>
            </a:endParaRP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"schedule_id"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"SCH002"</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"movie_id"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"MOV001"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"date"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"2025-07-11"</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"start_time"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"14:30"</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"end_time"</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"16:17"</a:t>
            </a:r>
            <a:r>
              <a:rPr lang="en-US" altLang="ja-JP" sz="1200" b="0">
                <a:solidFill>
                  <a:srgbClr val="CCCAC2"/>
                </a:solidFill>
                <a:effectLst/>
                <a:latin typeface="Hack" panose="020B0609030202020204" pitchFamily="49" charset="0"/>
              </a:rPr>
              <a:t>,</a:t>
            </a:r>
          </a:p>
          <a:p>
            <a:pPr>
              <a:lnSpc>
                <a:spcPts val="1425"/>
              </a:lnSpc>
              <a:buNone/>
            </a:pPr>
            <a:r>
              <a:rPr lang="en-US" altLang="ja-JP" sz="1200" b="0">
                <a:solidFill>
                  <a:srgbClr val="CCCAC2"/>
                </a:solidFill>
                <a:effectLst/>
                <a:latin typeface="Hack" panose="020B0609030202020204" pitchFamily="49" charset="0"/>
              </a:rPr>
              <a:t>    </a:t>
            </a:r>
            <a:r>
              <a:rPr lang="en-US" altLang="ja-JP" sz="1200" b="0">
                <a:solidFill>
                  <a:srgbClr val="5CCFE6"/>
                </a:solidFill>
                <a:effectLst/>
                <a:latin typeface="Hack" panose="020B0609030202020204" pitchFamily="49" charset="0"/>
              </a:rPr>
              <a:t>"theater_id"</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"THEATER_B"</a:t>
            </a:r>
            <a:endParaRPr lang="en-US" altLang="ja-JP" sz="1200" b="0">
              <a:solidFill>
                <a:srgbClr val="CCCAC2"/>
              </a:solidFill>
              <a:effectLst/>
              <a:latin typeface="Hack" panose="020B0609030202020204" pitchFamily="49" charset="0"/>
            </a:endParaRPr>
          </a:p>
          <a:p>
            <a:pPr>
              <a:lnSpc>
                <a:spcPts val="1425"/>
              </a:lnSpc>
              <a:buNone/>
            </a:pPr>
            <a:r>
              <a:rPr lang="en-US" altLang="ja-JP" sz="1200" b="0">
                <a:solidFill>
                  <a:srgbClr val="CCCAC2"/>
                </a:solidFill>
                <a:effectLst/>
                <a:latin typeface="Hack" panose="020B0609030202020204" pitchFamily="49" charset="0"/>
              </a:rPr>
              <a:t>  },</a:t>
            </a:r>
            <a:br>
              <a:rPr lang="en-US" altLang="ja-JP" sz="1200" b="0">
                <a:solidFill>
                  <a:srgbClr val="CCCAC2"/>
                </a:solidFill>
                <a:effectLst/>
                <a:latin typeface="Hack" panose="020B0609030202020204" pitchFamily="49" charset="0"/>
              </a:rPr>
            </a:br>
            <a:r>
              <a:rPr lang="ja-JP" altLang="en-US" sz="1200">
                <a:solidFill>
                  <a:srgbClr val="CCCAC2"/>
                </a:solidFill>
                <a:latin typeface="Hack" panose="020B0609030202020204" pitchFamily="49" charset="0"/>
              </a:rPr>
              <a:t> </a:t>
            </a:r>
            <a:r>
              <a:rPr lang="en-US" altLang="ja-JP" sz="1200">
                <a:solidFill>
                  <a:srgbClr val="CCCAC2"/>
                </a:solidFill>
                <a:latin typeface="Hack" panose="020B0609030202020204" pitchFamily="49" charset="0"/>
              </a:rPr>
              <a:t>...</a:t>
            </a:r>
            <a:endParaRPr lang="en-US" altLang="ja-JP" sz="1200" b="0">
              <a:solidFill>
                <a:srgbClr val="CCCAC2"/>
              </a:solidFill>
              <a:effectLst/>
              <a:latin typeface="Hack" panose="020B0609030202020204" pitchFamily="49" charset="0"/>
            </a:endParaRPr>
          </a:p>
        </p:txBody>
      </p:sp>
      <p:sp>
        <p:nvSpPr>
          <p:cNvPr id="20" name="正方形/長方形 19">
            <a:extLst>
              <a:ext uri="{FF2B5EF4-FFF2-40B4-BE49-F238E27FC236}">
                <a16:creationId xmlns:a16="http://schemas.microsoft.com/office/drawing/2014/main" id="{F913B37B-F325-F14B-5BB1-DB258403794D}"/>
              </a:ext>
            </a:extLst>
          </p:cNvPr>
          <p:cNvSpPr/>
          <p:nvPr/>
        </p:nvSpPr>
        <p:spPr bwMode="auto">
          <a:xfrm>
            <a:off x="8604738" y="1778204"/>
            <a:ext cx="3525286" cy="4696183"/>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nSpc>
                <a:spcPts val="900"/>
              </a:lnSpc>
              <a:buNone/>
            </a:pP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"schedule_id"</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"SCH001"</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"available_seats"</a:t>
            </a: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"A"</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1</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3</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4</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"B"</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2</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4</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"C"</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1</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2</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3</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4</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"D"</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"available_numbers"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1</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3</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"occupied_seats"</a:t>
            </a: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"A"</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2</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"B"</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1</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3</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"C"</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"occupied_numbers"</a:t>
            </a: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"row"</a:t>
            </a:r>
            <a:r>
              <a:rPr lang="en-US" altLang="ja-JP" sz="1000" b="0">
                <a:solidFill>
                  <a:srgbClr val="CCCAC2"/>
                </a:solidFill>
                <a:effectLst/>
                <a:latin typeface="Hack" panose="020B0609030202020204" pitchFamily="49" charset="0"/>
              </a:rPr>
              <a:t>: </a:t>
            </a:r>
            <a:r>
              <a:rPr lang="en-US" altLang="ja-JP" sz="1000" b="0">
                <a:solidFill>
                  <a:srgbClr val="D5FF80"/>
                </a:solidFill>
                <a:effectLst/>
                <a:latin typeface="Hack" panose="020B0609030202020204" pitchFamily="49" charset="0"/>
              </a:rPr>
              <a:t>"D"</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r>
              <a:rPr lang="en-US" altLang="ja-JP" sz="1000" b="0">
                <a:solidFill>
                  <a:srgbClr val="5CCFE6"/>
                </a:solidFill>
                <a:effectLst/>
                <a:latin typeface="Hack" panose="020B0609030202020204" pitchFamily="49" charset="0"/>
              </a:rPr>
              <a:t>"occupied_numbers"</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2</a:t>
            </a:r>
            <a:r>
              <a:rPr lang="en-US" altLang="ja-JP" sz="1000" b="0">
                <a:solidFill>
                  <a:srgbClr val="CCCAC2"/>
                </a:solidFill>
                <a:effectLst/>
                <a:latin typeface="Hack" panose="020B0609030202020204" pitchFamily="49" charset="0"/>
              </a:rPr>
              <a:t>, </a:t>
            </a:r>
            <a:r>
              <a:rPr lang="en-US" altLang="ja-JP" sz="1000" b="0">
                <a:solidFill>
                  <a:srgbClr val="DFBFFF"/>
                </a:solidFill>
                <a:effectLst/>
                <a:latin typeface="Hack" panose="020B0609030202020204" pitchFamily="49" charset="0"/>
              </a:rPr>
              <a:t>4</a:t>
            </a:r>
            <a:r>
              <a:rPr lang="en-US" altLang="ja-JP" sz="1000" b="0">
                <a:solidFill>
                  <a:srgbClr val="CCCAC2"/>
                </a:solidFill>
                <a:effectLst/>
                <a:latin typeface="Hack" panose="020B0609030202020204" pitchFamily="49" charset="0"/>
              </a:rPr>
              <a:t>]</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p>
          <a:p>
            <a:pPr>
              <a:lnSpc>
                <a:spcPts val="900"/>
              </a:lnSpc>
              <a:buNone/>
            </a:pPr>
            <a:r>
              <a:rPr lang="en-US" altLang="ja-JP" sz="1000" b="0">
                <a:solidFill>
                  <a:srgbClr val="CCCAC2"/>
                </a:solidFill>
                <a:effectLst/>
                <a:latin typeface="Hack" panose="020B0609030202020204" pitchFamily="49" charset="0"/>
              </a:rPr>
              <a:t>  },</a:t>
            </a:r>
            <a:br>
              <a:rPr lang="en-US" altLang="ja-JP" sz="1000" b="0">
                <a:solidFill>
                  <a:srgbClr val="CCCAC2"/>
                </a:solidFill>
                <a:effectLst/>
                <a:latin typeface="Hack" panose="020B0609030202020204" pitchFamily="49" charset="0"/>
              </a:rPr>
            </a:br>
            <a:r>
              <a:rPr lang="en-US" altLang="ja-JP" sz="1000" b="0">
                <a:solidFill>
                  <a:srgbClr val="CCCAC2"/>
                </a:solidFill>
                <a:effectLst/>
                <a:latin typeface="Hack" panose="020B0609030202020204" pitchFamily="49" charset="0"/>
              </a:rPr>
              <a:t> ...</a:t>
            </a:r>
          </a:p>
          <a:p>
            <a:pPr>
              <a:lnSpc>
                <a:spcPts val="900"/>
              </a:lnSpc>
              <a:buNone/>
            </a:pPr>
            <a:endParaRPr lang="en-US" altLang="ja-JP" sz="1000" b="0">
              <a:solidFill>
                <a:srgbClr val="CCCAC2"/>
              </a:solidFill>
              <a:effectLst/>
              <a:latin typeface="Hack" panose="020B0609030202020204" pitchFamily="49" charset="0"/>
            </a:endParaRPr>
          </a:p>
        </p:txBody>
      </p:sp>
      <p:sp>
        <p:nvSpPr>
          <p:cNvPr id="21" name="テキスト ボックス 20">
            <a:extLst>
              <a:ext uri="{FF2B5EF4-FFF2-40B4-BE49-F238E27FC236}">
                <a16:creationId xmlns:a16="http://schemas.microsoft.com/office/drawing/2014/main" id="{FDEC845C-7742-0825-253B-1094F33B299E}"/>
              </a:ext>
            </a:extLst>
          </p:cNvPr>
          <p:cNvSpPr txBox="1"/>
          <p:nvPr/>
        </p:nvSpPr>
        <p:spPr>
          <a:xfrm>
            <a:off x="341971" y="1408872"/>
            <a:ext cx="2862337" cy="369332"/>
          </a:xfrm>
          <a:prstGeom prst="rect">
            <a:avLst/>
          </a:prstGeom>
          <a:noFill/>
        </p:spPr>
        <p:txBody>
          <a:bodyPr wrap="square">
            <a:spAutoFit/>
          </a:bodyPr>
          <a:lstStyle/>
          <a:p>
            <a:r>
              <a:rPr lang="en-US" altLang="ja-JP"/>
              <a:t>movies.json</a:t>
            </a:r>
            <a:endParaRPr lang="ja-JP" altLang="en-US"/>
          </a:p>
        </p:txBody>
      </p:sp>
      <p:sp>
        <p:nvSpPr>
          <p:cNvPr id="22" name="テキスト ボックス 21">
            <a:extLst>
              <a:ext uri="{FF2B5EF4-FFF2-40B4-BE49-F238E27FC236}">
                <a16:creationId xmlns:a16="http://schemas.microsoft.com/office/drawing/2014/main" id="{E6BC45B3-9BA8-5F61-A2C0-4ED64FD2D911}"/>
              </a:ext>
            </a:extLst>
          </p:cNvPr>
          <p:cNvSpPr txBox="1"/>
          <p:nvPr/>
        </p:nvSpPr>
        <p:spPr>
          <a:xfrm>
            <a:off x="4714680" y="1408872"/>
            <a:ext cx="2862337" cy="369332"/>
          </a:xfrm>
          <a:prstGeom prst="rect">
            <a:avLst/>
          </a:prstGeom>
          <a:noFill/>
        </p:spPr>
        <p:txBody>
          <a:bodyPr wrap="square">
            <a:spAutoFit/>
          </a:bodyPr>
          <a:lstStyle/>
          <a:p>
            <a:r>
              <a:rPr lang="en-US" altLang="ja-JP"/>
              <a:t>schedules.json</a:t>
            </a:r>
            <a:endParaRPr lang="ja-JP" altLang="en-US"/>
          </a:p>
        </p:txBody>
      </p:sp>
      <p:sp>
        <p:nvSpPr>
          <p:cNvPr id="23" name="テキスト ボックス 22">
            <a:extLst>
              <a:ext uri="{FF2B5EF4-FFF2-40B4-BE49-F238E27FC236}">
                <a16:creationId xmlns:a16="http://schemas.microsoft.com/office/drawing/2014/main" id="{D95ABFD3-798D-DF16-AFEA-85D5383D6EC2}"/>
              </a:ext>
            </a:extLst>
          </p:cNvPr>
          <p:cNvSpPr txBox="1"/>
          <p:nvPr/>
        </p:nvSpPr>
        <p:spPr>
          <a:xfrm>
            <a:off x="8604738" y="1408872"/>
            <a:ext cx="2862337" cy="369332"/>
          </a:xfrm>
          <a:prstGeom prst="rect">
            <a:avLst/>
          </a:prstGeom>
          <a:noFill/>
        </p:spPr>
        <p:txBody>
          <a:bodyPr wrap="square">
            <a:spAutoFit/>
          </a:bodyPr>
          <a:lstStyle/>
          <a:p>
            <a:r>
              <a:rPr lang="en-US" altLang="ja-JP"/>
              <a:t>seat_availability.json</a:t>
            </a:r>
            <a:endParaRPr lang="ja-JP" altLang="en-US"/>
          </a:p>
        </p:txBody>
      </p:sp>
      <p:sp>
        <p:nvSpPr>
          <p:cNvPr id="24" name="正方形/長方形 23">
            <a:extLst>
              <a:ext uri="{FF2B5EF4-FFF2-40B4-BE49-F238E27FC236}">
                <a16:creationId xmlns:a16="http://schemas.microsoft.com/office/drawing/2014/main" id="{C3A93C8F-F120-0323-BE74-4E1625755073}"/>
              </a:ext>
            </a:extLst>
          </p:cNvPr>
          <p:cNvSpPr/>
          <p:nvPr/>
        </p:nvSpPr>
        <p:spPr bwMode="auto">
          <a:xfrm>
            <a:off x="341972" y="6046335"/>
            <a:ext cx="5255974" cy="64222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add -f src/data/*</a:t>
            </a:r>
          </a:p>
          <a:p>
            <a:pPr defTabSz="932472" fontAlgn="base">
              <a:spcBef>
                <a:spcPct val="0"/>
              </a:spcBef>
              <a:spcAft>
                <a:spcPct val="0"/>
              </a:spcAft>
            </a:pP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git commit -m "</a:t>
            </a:r>
            <a:r>
              <a:rPr kumimoji="1" lang="ja-JP" altLang="en-US" sz="2000">
                <a:solidFill>
                  <a:schemeClr val="bg1">
                    <a:lumMod val="95000"/>
                  </a:schemeClr>
                </a:solidFill>
                <a:latin typeface="Consolas" panose="020B0609020204030204" pitchFamily="49" charset="0"/>
                <a:ea typeface="Segoe UI" pitchFamily="34" charset="0"/>
                <a:cs typeface="Segoe UI" pitchFamily="34" charset="0"/>
              </a:rPr>
              <a:t>テストデータを生成</a:t>
            </a:r>
            <a:r>
              <a:rPr kumimoji="1" lang="en-US" altLang="ja-JP" sz="2000">
                <a:solidFill>
                  <a:schemeClr val="bg1">
                    <a:lumMod val="95000"/>
                  </a:schemeClr>
                </a:solidFill>
                <a:latin typeface="Consolas" panose="020B0609020204030204" pitchFamily="49" charset="0"/>
                <a:ea typeface="Segoe UI" pitchFamily="34" charset="0"/>
                <a:cs typeface="Segoe UI" pitchFamily="34" charset="0"/>
              </a:rPr>
              <a:t>"</a:t>
            </a:r>
            <a:endParaRPr kumimoji="1" lang="ja-JP" altLang="en-US" sz="2000">
              <a:solidFill>
                <a:schemeClr val="bg1">
                  <a:lumMod val="95000"/>
                </a:schemeClr>
              </a:solidFill>
              <a:latin typeface="Consolas" panose="020B0609020204030204" pitchFamily="49" charset="0"/>
              <a:ea typeface="Segoe UI" pitchFamily="34" charset="0"/>
              <a:cs typeface="Segoe UI" pitchFamily="34" charset="0"/>
            </a:endParaRPr>
          </a:p>
        </p:txBody>
      </p:sp>
      <p:sp>
        <p:nvSpPr>
          <p:cNvPr id="25" name="テキスト ボックス 24">
            <a:extLst>
              <a:ext uri="{FF2B5EF4-FFF2-40B4-BE49-F238E27FC236}">
                <a16:creationId xmlns:a16="http://schemas.microsoft.com/office/drawing/2014/main" id="{CDEF534B-AD13-A318-4582-3B0DFF24DD36}"/>
              </a:ext>
            </a:extLst>
          </p:cNvPr>
          <p:cNvSpPr txBox="1"/>
          <p:nvPr/>
        </p:nvSpPr>
        <p:spPr>
          <a:xfrm>
            <a:off x="341971" y="5251940"/>
            <a:ext cx="5019383" cy="646331"/>
          </a:xfrm>
          <a:prstGeom prst="rect">
            <a:avLst/>
          </a:prstGeom>
          <a:noFill/>
        </p:spPr>
        <p:txBody>
          <a:bodyPr wrap="square" lIns="0" tIns="0" rIns="0" bIns="0" rtlCol="0">
            <a:spAutoFit/>
          </a:bodyPr>
          <a:lstStyle/>
          <a:p>
            <a:pPr algn="l"/>
            <a:r>
              <a:rPr kumimoji="1" lang="ja-JP" altLang="en-US" sz="1400"/>
              <a:t>生成したデータを保存</a:t>
            </a:r>
            <a:br>
              <a:rPr kumimoji="1" lang="en-US" altLang="ja-JP" sz="1400"/>
            </a:br>
            <a:r>
              <a:rPr kumimoji="1" lang="en-US" altLang="ja-JP" sz="1400"/>
              <a:t>(src/.gitignore</a:t>
            </a:r>
            <a:r>
              <a:rPr kumimoji="1" lang="ja-JP" altLang="en-US" sz="1400"/>
              <a:t>で</a:t>
            </a:r>
            <a:r>
              <a:rPr kumimoji="1" lang="en-US" altLang="ja-JP" sz="1400"/>
              <a:t>src/data</a:t>
            </a:r>
            <a:r>
              <a:rPr kumimoji="1" lang="ja-JP" altLang="en-US" sz="1400"/>
              <a:t>が除外されているため</a:t>
            </a:r>
            <a:r>
              <a:rPr kumimoji="1" lang="en-US" altLang="ja-JP" sz="1400"/>
              <a:t>-f</a:t>
            </a:r>
            <a:r>
              <a:rPr kumimoji="1" lang="ja-JP" altLang="en-US" sz="1400"/>
              <a:t>オプションをつけています</a:t>
            </a:r>
            <a:r>
              <a:rPr kumimoji="1" lang="en-US" altLang="ja-JP" sz="1400"/>
              <a:t>)</a:t>
            </a:r>
            <a:endParaRPr kumimoji="1" lang="ja-JP" altLang="en-US" sz="1400" err="1"/>
          </a:p>
        </p:txBody>
      </p:sp>
    </p:spTree>
    <p:extLst>
      <p:ext uri="{BB962C8B-B14F-4D97-AF65-F5344CB8AC3E}">
        <p14:creationId xmlns:p14="http://schemas.microsoft.com/office/powerpoint/2010/main" val="24446634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46E89C-9A81-E88C-1A86-6859532032E9}"/>
              </a:ext>
            </a:extLst>
          </p:cNvPr>
          <p:cNvSpPr>
            <a:spLocks noGrp="1"/>
          </p:cNvSpPr>
          <p:nvPr>
            <p:ph type="title"/>
          </p:nvPr>
        </p:nvSpPr>
        <p:spPr/>
        <p:txBody>
          <a:bodyPr>
            <a:normAutofit fontScale="90000"/>
          </a:bodyPr>
          <a:lstStyle/>
          <a:p>
            <a:r>
              <a:rPr kumimoji="1" lang="en-US" altLang="ja-JP"/>
              <a:t>Azure Blob</a:t>
            </a:r>
            <a:r>
              <a:rPr kumimoji="1" lang="ja-JP" altLang="en-US"/>
              <a:t>へのコンテナの追加</a:t>
            </a:r>
          </a:p>
        </p:txBody>
      </p:sp>
      <p:sp>
        <p:nvSpPr>
          <p:cNvPr id="3" name="コンテンツ プレースホルダー 2">
            <a:extLst>
              <a:ext uri="{FF2B5EF4-FFF2-40B4-BE49-F238E27FC236}">
                <a16:creationId xmlns:a16="http://schemas.microsoft.com/office/drawing/2014/main" id="{5E6AD379-EF52-FE2B-9966-A647D434D4D2}"/>
              </a:ext>
            </a:extLst>
          </p:cNvPr>
          <p:cNvSpPr>
            <a:spLocks noGrp="1"/>
          </p:cNvSpPr>
          <p:nvPr>
            <p:ph idx="1"/>
          </p:nvPr>
        </p:nvSpPr>
        <p:spPr>
          <a:xfrm>
            <a:off x="473242" y="1450847"/>
            <a:ext cx="10883186" cy="715351"/>
          </a:xfrm>
        </p:spPr>
        <p:txBody>
          <a:bodyPr>
            <a:normAutofit fontScale="85000" lnSpcReduction="20000"/>
          </a:bodyPr>
          <a:lstStyle/>
          <a:p>
            <a:r>
              <a:rPr kumimoji="1" lang="ja-JP" altLang="en-US"/>
              <a:t>ストレージアカウント </a:t>
            </a:r>
            <a:r>
              <a:rPr kumimoji="1" lang="en-US" altLang="ja-JP"/>
              <a:t>&gt; </a:t>
            </a:r>
            <a:r>
              <a:rPr kumimoji="1" lang="ja-JP" altLang="en-US"/>
              <a:t>データストレージ </a:t>
            </a:r>
            <a:r>
              <a:rPr kumimoji="1" lang="en-US" altLang="ja-JP"/>
              <a:t>&gt; </a:t>
            </a:r>
            <a:r>
              <a:rPr kumimoji="1" lang="ja-JP" altLang="en-US"/>
              <a:t>コンテナ </a:t>
            </a:r>
            <a:r>
              <a:rPr kumimoji="1" lang="en-US" altLang="ja-JP"/>
              <a:t>&gt; </a:t>
            </a:r>
            <a:r>
              <a:rPr kumimoji="1" lang="ja-JP" altLang="en-US"/>
              <a:t>コンテナーの追加</a:t>
            </a:r>
            <a:endParaRPr kumimoji="1" lang="en-US" altLang="ja-JP"/>
          </a:p>
          <a:p>
            <a:r>
              <a:rPr kumimoji="1" lang="en-US" altLang="ja-JP"/>
              <a:t>'movies'</a:t>
            </a:r>
            <a:r>
              <a:rPr kumimoji="1" lang="ja-JP" altLang="en-US"/>
              <a:t>という名称でコンテナを追加</a:t>
            </a:r>
          </a:p>
        </p:txBody>
      </p:sp>
      <p:sp>
        <p:nvSpPr>
          <p:cNvPr id="4" name="スライド番号プレースホルダー 3">
            <a:extLst>
              <a:ext uri="{FF2B5EF4-FFF2-40B4-BE49-F238E27FC236}">
                <a16:creationId xmlns:a16="http://schemas.microsoft.com/office/drawing/2014/main" id="{5CA9A58C-01E4-BA7C-995A-46C9E2AB5D4A}"/>
              </a:ext>
            </a:extLst>
          </p:cNvPr>
          <p:cNvSpPr>
            <a:spLocks noGrp="1"/>
          </p:cNvSpPr>
          <p:nvPr>
            <p:ph type="sldNum" sz="quarter" idx="12"/>
          </p:nvPr>
        </p:nvSpPr>
        <p:spPr/>
        <p:txBody>
          <a:bodyPr/>
          <a:lstStyle/>
          <a:p>
            <a:fld id="{AB3DE384-0340-4646-8B85-A681728920EF}" type="slidenum">
              <a:rPr kumimoji="1" lang="ja-JP" altLang="en-US" smtClean="0"/>
              <a:pPr/>
              <a:t>37</a:t>
            </a:fld>
            <a:endParaRPr kumimoji="1" lang="ja-JP" altLang="en-US"/>
          </a:p>
        </p:txBody>
      </p:sp>
      <p:sp>
        <p:nvSpPr>
          <p:cNvPr id="5" name="テキスト プレースホルダー 4">
            <a:extLst>
              <a:ext uri="{FF2B5EF4-FFF2-40B4-BE49-F238E27FC236}">
                <a16:creationId xmlns:a16="http://schemas.microsoft.com/office/drawing/2014/main" id="{EDEE3C56-81F8-3E06-989A-2249416987FE}"/>
              </a:ext>
            </a:extLst>
          </p:cNvPr>
          <p:cNvSpPr>
            <a:spLocks noGrp="1"/>
          </p:cNvSpPr>
          <p:nvPr>
            <p:ph type="body" sz="quarter" idx="13"/>
          </p:nvPr>
        </p:nvSpPr>
        <p:spPr/>
        <p:txBody>
          <a:bodyPr/>
          <a:lstStyle/>
          <a:p>
            <a:r>
              <a:rPr kumimoji="1" lang="en-US" altLang="ja-JP"/>
              <a:t>movies</a:t>
            </a:r>
            <a:r>
              <a:rPr kumimoji="1" lang="ja-JP" altLang="en-US"/>
              <a:t>という</a:t>
            </a:r>
            <a:r>
              <a:rPr kumimoji="1" lang="en-US" altLang="ja-JP"/>
              <a:t>Blob</a:t>
            </a:r>
            <a:r>
              <a:rPr kumimoji="1" lang="ja-JP" altLang="en-US"/>
              <a:t>コンテナを追加します</a:t>
            </a:r>
          </a:p>
        </p:txBody>
      </p:sp>
      <p:pic>
        <p:nvPicPr>
          <p:cNvPr id="9" name="図 8">
            <a:extLst>
              <a:ext uri="{FF2B5EF4-FFF2-40B4-BE49-F238E27FC236}">
                <a16:creationId xmlns:a16="http://schemas.microsoft.com/office/drawing/2014/main" id="{F56B9849-7E70-5A1A-F0B3-143A0E74CEF4}"/>
              </a:ext>
            </a:extLst>
          </p:cNvPr>
          <p:cNvPicPr>
            <a:picLocks noChangeAspect="1"/>
          </p:cNvPicPr>
          <p:nvPr/>
        </p:nvPicPr>
        <p:blipFill>
          <a:blip r:embed="rId2"/>
          <a:stretch>
            <a:fillRect/>
          </a:stretch>
        </p:blipFill>
        <p:spPr>
          <a:xfrm>
            <a:off x="332510" y="2376461"/>
            <a:ext cx="5651838" cy="3109939"/>
          </a:xfrm>
          <a:prstGeom prst="rect">
            <a:avLst/>
          </a:prstGeom>
          <a:ln>
            <a:solidFill>
              <a:schemeClr val="tx1">
                <a:lumMod val="50000"/>
                <a:lumOff val="50000"/>
              </a:schemeClr>
            </a:solidFill>
          </a:ln>
        </p:spPr>
      </p:pic>
      <p:sp>
        <p:nvSpPr>
          <p:cNvPr id="10" name="テキスト ボックス 9">
            <a:extLst>
              <a:ext uri="{FF2B5EF4-FFF2-40B4-BE49-F238E27FC236}">
                <a16:creationId xmlns:a16="http://schemas.microsoft.com/office/drawing/2014/main" id="{4CD9CC79-A1E5-5427-5B20-A18598C1B94B}"/>
              </a:ext>
            </a:extLst>
          </p:cNvPr>
          <p:cNvSpPr txBox="1"/>
          <p:nvPr/>
        </p:nvSpPr>
        <p:spPr>
          <a:xfrm>
            <a:off x="6400800" y="2298225"/>
            <a:ext cx="5458690" cy="615553"/>
          </a:xfrm>
          <a:prstGeom prst="rect">
            <a:avLst/>
          </a:prstGeom>
          <a:noFill/>
        </p:spPr>
        <p:txBody>
          <a:bodyPr wrap="square" lIns="0" tIns="0" rIns="0" bIns="0" rtlCol="0">
            <a:spAutoFit/>
          </a:bodyPr>
          <a:lstStyle/>
          <a:p>
            <a:pPr algn="l"/>
            <a:r>
              <a:rPr kumimoji="1" lang="ja-JP" altLang="en-US" sz="2000"/>
              <a:t>作成後、</a:t>
            </a:r>
            <a:r>
              <a:rPr kumimoji="1" lang="en-US" altLang="ja-JP" sz="2000"/>
              <a:t>src/data</a:t>
            </a:r>
            <a:r>
              <a:rPr kumimoji="1" lang="ja-JP" altLang="en-US" sz="2000"/>
              <a:t>配下のデータ群をコンテナにコピー</a:t>
            </a:r>
            <a:endParaRPr kumimoji="1" lang="ja-JP" altLang="en-US" sz="2000" err="1"/>
          </a:p>
        </p:txBody>
      </p:sp>
    </p:spTree>
    <p:extLst>
      <p:ext uri="{BB962C8B-B14F-4D97-AF65-F5344CB8AC3E}">
        <p14:creationId xmlns:p14="http://schemas.microsoft.com/office/powerpoint/2010/main" val="9858062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55D08-C7DF-5691-92A1-672B8F1162B6}"/>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D95C40-C214-6784-EBC2-1D756FC4BCE3}"/>
              </a:ext>
            </a:extLst>
          </p:cNvPr>
          <p:cNvSpPr>
            <a:spLocks noGrp="1"/>
          </p:cNvSpPr>
          <p:nvPr>
            <p:ph type="title"/>
          </p:nvPr>
        </p:nvSpPr>
        <p:spPr/>
        <p:txBody>
          <a:bodyPr>
            <a:normAutofit fontScale="90000"/>
          </a:bodyPr>
          <a:lstStyle/>
          <a:p>
            <a:r>
              <a:rPr kumimoji="1" lang="ja-JP" altLang="en-US"/>
              <a:t>詳細設計書の作成</a:t>
            </a:r>
          </a:p>
        </p:txBody>
      </p:sp>
      <p:sp>
        <p:nvSpPr>
          <p:cNvPr id="3" name="コンテンツ プレースホルダー 2">
            <a:extLst>
              <a:ext uri="{FF2B5EF4-FFF2-40B4-BE49-F238E27FC236}">
                <a16:creationId xmlns:a16="http://schemas.microsoft.com/office/drawing/2014/main" id="{FD794F07-D01C-2955-F1E1-E329D369A9FB}"/>
              </a:ext>
            </a:extLst>
          </p:cNvPr>
          <p:cNvSpPr>
            <a:spLocks noGrp="1"/>
          </p:cNvSpPr>
          <p:nvPr>
            <p:ph idx="1"/>
          </p:nvPr>
        </p:nvSpPr>
        <p:spPr>
          <a:xfrm>
            <a:off x="473242" y="1450847"/>
            <a:ext cx="10883186" cy="555235"/>
          </a:xfrm>
        </p:spPr>
        <p:txBody>
          <a:bodyPr>
            <a:normAutofit/>
          </a:bodyPr>
          <a:lstStyle/>
          <a:p>
            <a:r>
              <a:rPr kumimoji="1" lang="ja-JP" altLang="en-US" sz="1800"/>
              <a:t>インタフェースとデータ仕様が固まっていれば、今回のような小規模なプログラムではそれほど大きく外すことは少ないですが、念のためステップを踏みます</a:t>
            </a:r>
          </a:p>
          <a:p>
            <a:endParaRPr kumimoji="1" lang="ja-JP" altLang="en-US" sz="1800"/>
          </a:p>
        </p:txBody>
      </p:sp>
      <p:sp>
        <p:nvSpPr>
          <p:cNvPr id="4" name="スライド番号プレースホルダー 3">
            <a:extLst>
              <a:ext uri="{FF2B5EF4-FFF2-40B4-BE49-F238E27FC236}">
                <a16:creationId xmlns:a16="http://schemas.microsoft.com/office/drawing/2014/main" id="{9EF89E61-053E-8270-A37B-A9AB4065FC4F}"/>
              </a:ext>
            </a:extLst>
          </p:cNvPr>
          <p:cNvSpPr>
            <a:spLocks noGrp="1"/>
          </p:cNvSpPr>
          <p:nvPr>
            <p:ph type="sldNum" sz="quarter" idx="12"/>
          </p:nvPr>
        </p:nvSpPr>
        <p:spPr/>
        <p:txBody>
          <a:bodyPr/>
          <a:lstStyle/>
          <a:p>
            <a:fld id="{AB3DE384-0340-4646-8B85-A681728920EF}" type="slidenum">
              <a:rPr kumimoji="1" lang="ja-JP" altLang="en-US" smtClean="0"/>
              <a:pPr/>
              <a:t>38</a:t>
            </a:fld>
            <a:endParaRPr kumimoji="1" lang="ja-JP" altLang="en-US"/>
          </a:p>
        </p:txBody>
      </p:sp>
      <p:sp>
        <p:nvSpPr>
          <p:cNvPr id="5" name="テキスト プレースホルダー 4">
            <a:extLst>
              <a:ext uri="{FF2B5EF4-FFF2-40B4-BE49-F238E27FC236}">
                <a16:creationId xmlns:a16="http://schemas.microsoft.com/office/drawing/2014/main" id="{9DE7BFD1-A832-DCD8-E87C-EBBD6BFCA4A2}"/>
              </a:ext>
            </a:extLst>
          </p:cNvPr>
          <p:cNvSpPr>
            <a:spLocks noGrp="1"/>
          </p:cNvSpPr>
          <p:nvPr>
            <p:ph type="body" sz="quarter" idx="13"/>
          </p:nvPr>
        </p:nvSpPr>
        <p:spPr/>
        <p:txBody>
          <a:bodyPr/>
          <a:lstStyle/>
          <a:p>
            <a:r>
              <a:rPr kumimoji="1" lang="ja-JP" altLang="en-US"/>
              <a:t>各ツールの処理内容を端的に説明させる形で詳細設計書をエージェントに作成させます。</a:t>
            </a:r>
            <a:endParaRPr kumimoji="1" lang="en-US" altLang="ja-JP"/>
          </a:p>
          <a:p>
            <a:r>
              <a:rPr kumimoji="1" lang="ja-JP" altLang="en-US"/>
              <a:t>これにより、実際に実装されるコードのイメージが開発者とエージェント間で乖離していないことをより確実に確認できます</a:t>
            </a:r>
          </a:p>
        </p:txBody>
      </p:sp>
      <p:sp>
        <p:nvSpPr>
          <p:cNvPr id="6" name="正方形/長方形 5">
            <a:extLst>
              <a:ext uri="{FF2B5EF4-FFF2-40B4-BE49-F238E27FC236}">
                <a16:creationId xmlns:a16="http://schemas.microsoft.com/office/drawing/2014/main" id="{8D146179-F639-C8AD-12BE-5D46022EAB0D}"/>
              </a:ext>
            </a:extLst>
          </p:cNvPr>
          <p:cNvSpPr/>
          <p:nvPr/>
        </p:nvSpPr>
        <p:spPr bwMode="auto">
          <a:xfrm>
            <a:off x="6219745" y="5919212"/>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簡易に行う場合は設計書の「生成」ではなく</a:t>
            </a:r>
            <a:r>
              <a:rPr kumimoji="1" lang="en-US" altLang="ja-JP" sz="1600" b="1">
                <a:solidFill>
                  <a:schemeClr val="tx1"/>
                </a:solidFill>
                <a:ea typeface="Segoe UI" pitchFamily="34" charset="0"/>
                <a:cs typeface="Segoe UI" pitchFamily="34" charset="0"/>
              </a:rPr>
              <a:t>Plan</a:t>
            </a:r>
            <a:r>
              <a:rPr kumimoji="1" lang="ja-JP" altLang="en-US" sz="1600" b="1">
                <a:solidFill>
                  <a:schemeClr val="tx1"/>
                </a:solidFill>
                <a:ea typeface="Segoe UI" pitchFamily="34" charset="0"/>
                <a:cs typeface="Segoe UI" pitchFamily="34" charset="0"/>
              </a:rPr>
              <a:t>モードで処理内容を説明させる形で代替できます</a:t>
            </a:r>
          </a:p>
        </p:txBody>
      </p:sp>
      <p:sp>
        <p:nvSpPr>
          <p:cNvPr id="7" name="正方形/長方形 6">
            <a:extLst>
              <a:ext uri="{FF2B5EF4-FFF2-40B4-BE49-F238E27FC236}">
                <a16:creationId xmlns:a16="http://schemas.microsoft.com/office/drawing/2014/main" id="{6AEE5BA3-95C2-1C21-703D-EC1D5D74C144}"/>
              </a:ext>
            </a:extLst>
          </p:cNvPr>
          <p:cNvSpPr/>
          <p:nvPr/>
        </p:nvSpPr>
        <p:spPr bwMode="auto">
          <a:xfrm>
            <a:off x="6219745" y="555826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8" name="正方形/長方形 7">
            <a:extLst>
              <a:ext uri="{FF2B5EF4-FFF2-40B4-BE49-F238E27FC236}">
                <a16:creationId xmlns:a16="http://schemas.microsoft.com/office/drawing/2014/main" id="{2D97E44C-C8AF-0A28-9C9F-EB4166D2E820}"/>
              </a:ext>
            </a:extLst>
          </p:cNvPr>
          <p:cNvSpPr/>
          <p:nvPr/>
        </p:nvSpPr>
        <p:spPr bwMode="auto">
          <a:xfrm>
            <a:off x="582243" y="2331028"/>
            <a:ext cx="4407396" cy="4354519"/>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ここまでのインタフェース、要件定義、データを踏まえて詳細設計書</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(documents/detailed-design.md)</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を作成します。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詳細設計書には以下のような前提で各機能ごとに処理の流れを記述してください。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データは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Azure Blob</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movies</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コンテナ配下の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json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を読み書きする</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Blob</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へのアクセス方法については既存の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get_snippet/save_snippet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を参照して詳細設計書を記述すること</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リクエストパラメータに対しては最低限の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Validation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を行う</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作成した予約データは</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src</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/data/</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reservations.jsonl</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JSON List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形式で保存する</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9" name="テキスト ボックス 8">
            <a:extLst>
              <a:ext uri="{FF2B5EF4-FFF2-40B4-BE49-F238E27FC236}">
                <a16:creationId xmlns:a16="http://schemas.microsoft.com/office/drawing/2014/main" id="{627E195B-1EEE-432E-A731-555CE3E3E97A}"/>
              </a:ext>
            </a:extLst>
          </p:cNvPr>
          <p:cNvSpPr txBox="1"/>
          <p:nvPr/>
        </p:nvSpPr>
        <p:spPr>
          <a:xfrm>
            <a:off x="582242" y="2023251"/>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10" name="テキスト ボックス 9">
            <a:extLst>
              <a:ext uri="{FF2B5EF4-FFF2-40B4-BE49-F238E27FC236}">
                <a16:creationId xmlns:a16="http://schemas.microsoft.com/office/drawing/2014/main" id="{6228FABA-A13E-8174-7554-E51ED8AFFC3B}"/>
              </a:ext>
            </a:extLst>
          </p:cNvPr>
          <p:cNvSpPr txBox="1"/>
          <p:nvPr/>
        </p:nvSpPr>
        <p:spPr>
          <a:xfrm>
            <a:off x="5037608" y="2353884"/>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11" name="テキスト ボックス 10">
            <a:extLst>
              <a:ext uri="{FF2B5EF4-FFF2-40B4-BE49-F238E27FC236}">
                <a16:creationId xmlns:a16="http://schemas.microsoft.com/office/drawing/2014/main" id="{2D6C4239-48E9-F1BC-1191-21923EC7B944}"/>
              </a:ext>
            </a:extLst>
          </p:cNvPr>
          <p:cNvSpPr txBox="1"/>
          <p:nvPr/>
        </p:nvSpPr>
        <p:spPr>
          <a:xfrm>
            <a:off x="5037608" y="2899645"/>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12" name="テキスト ボックス 11">
            <a:extLst>
              <a:ext uri="{FF2B5EF4-FFF2-40B4-BE49-F238E27FC236}">
                <a16:creationId xmlns:a16="http://schemas.microsoft.com/office/drawing/2014/main" id="{6C2A13A2-4818-32D7-348D-05C48DCD89A1}"/>
              </a:ext>
            </a:extLst>
          </p:cNvPr>
          <p:cNvSpPr txBox="1"/>
          <p:nvPr/>
        </p:nvSpPr>
        <p:spPr>
          <a:xfrm>
            <a:off x="5037608" y="3854925"/>
            <a:ext cx="1145459" cy="215444"/>
          </a:xfrm>
          <a:prstGeom prst="rect">
            <a:avLst/>
          </a:prstGeom>
          <a:noFill/>
        </p:spPr>
        <p:txBody>
          <a:bodyPr wrap="square" lIns="0" tIns="0" rIns="0" bIns="0" rtlCol="0">
            <a:spAutoFit/>
          </a:bodyPr>
          <a:lstStyle/>
          <a:p>
            <a:pPr algn="l"/>
            <a:r>
              <a:rPr kumimoji="1" lang="ja-JP" altLang="en-US" sz="1400">
                <a:solidFill>
                  <a:srgbClr val="D83B01"/>
                </a:solidFill>
              </a:rPr>
              <a:t>内容指定</a:t>
            </a:r>
            <a:endParaRPr kumimoji="1" lang="ja-JP" altLang="en-US" sz="1400" err="1">
              <a:solidFill>
                <a:srgbClr val="D83B01"/>
              </a:solidFill>
            </a:endParaRPr>
          </a:p>
        </p:txBody>
      </p:sp>
    </p:spTree>
    <p:extLst>
      <p:ext uri="{BB962C8B-B14F-4D97-AF65-F5344CB8AC3E}">
        <p14:creationId xmlns:p14="http://schemas.microsoft.com/office/powerpoint/2010/main" val="40423093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5FA13-66AC-8B99-55E9-66F4870E1F4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CC0505-2CFC-FF4D-68A0-945391E29CD3}"/>
              </a:ext>
            </a:extLst>
          </p:cNvPr>
          <p:cNvSpPr>
            <a:spLocks noGrp="1"/>
          </p:cNvSpPr>
          <p:nvPr>
            <p:ph type="title"/>
          </p:nvPr>
        </p:nvSpPr>
        <p:spPr>
          <a:xfrm>
            <a:off x="128834" y="172453"/>
            <a:ext cx="12063165" cy="468311"/>
          </a:xfrm>
        </p:spPr>
        <p:txBody>
          <a:bodyPr>
            <a:noAutofit/>
          </a:bodyPr>
          <a:lstStyle/>
          <a:p>
            <a:r>
              <a:rPr kumimoji="1" lang="ja-JP" altLang="en-US" sz="2800"/>
              <a:t>詳細設計書をレビューする</a:t>
            </a:r>
          </a:p>
        </p:txBody>
      </p:sp>
      <p:sp>
        <p:nvSpPr>
          <p:cNvPr id="4" name="スライド番号プレースホルダー 3">
            <a:extLst>
              <a:ext uri="{FF2B5EF4-FFF2-40B4-BE49-F238E27FC236}">
                <a16:creationId xmlns:a16="http://schemas.microsoft.com/office/drawing/2014/main" id="{D867651C-CF8A-1DDC-D5CC-CC5C3C5401CE}"/>
              </a:ext>
            </a:extLst>
          </p:cNvPr>
          <p:cNvSpPr>
            <a:spLocks noGrp="1"/>
          </p:cNvSpPr>
          <p:nvPr>
            <p:ph type="sldNum" sz="quarter" idx="12"/>
          </p:nvPr>
        </p:nvSpPr>
        <p:spPr/>
        <p:txBody>
          <a:bodyPr/>
          <a:lstStyle/>
          <a:p>
            <a:fld id="{AB3DE384-0340-4646-8B85-A681728920EF}" type="slidenum">
              <a:rPr kumimoji="1" lang="ja-JP" altLang="en-US" smtClean="0"/>
              <a:pPr/>
              <a:t>39</a:t>
            </a:fld>
            <a:endParaRPr kumimoji="1" lang="ja-JP" altLang="en-US"/>
          </a:p>
        </p:txBody>
      </p:sp>
      <p:sp>
        <p:nvSpPr>
          <p:cNvPr id="5" name="テキスト プレースホルダー 4">
            <a:extLst>
              <a:ext uri="{FF2B5EF4-FFF2-40B4-BE49-F238E27FC236}">
                <a16:creationId xmlns:a16="http://schemas.microsoft.com/office/drawing/2014/main" id="{F798FF49-DDE8-75EF-86EC-53423C071F46}"/>
              </a:ext>
            </a:extLst>
          </p:cNvPr>
          <p:cNvSpPr>
            <a:spLocks noGrp="1"/>
          </p:cNvSpPr>
          <p:nvPr>
            <p:ph type="body" sz="quarter" idx="13"/>
          </p:nvPr>
        </p:nvSpPr>
        <p:spPr/>
        <p:txBody>
          <a:bodyPr/>
          <a:lstStyle/>
          <a:p>
            <a:r>
              <a:rPr kumimoji="1" lang="ja-JP" altLang="en-US"/>
              <a:t>作成された詳細設計仕様書をレビューします</a:t>
            </a:r>
          </a:p>
        </p:txBody>
      </p:sp>
      <p:sp>
        <p:nvSpPr>
          <p:cNvPr id="7" name="正方形/長方形 6">
            <a:extLst>
              <a:ext uri="{FF2B5EF4-FFF2-40B4-BE49-F238E27FC236}">
                <a16:creationId xmlns:a16="http://schemas.microsoft.com/office/drawing/2014/main" id="{3A6B9D24-007A-FAF2-358A-C274D3CA9AE3}"/>
              </a:ext>
            </a:extLst>
          </p:cNvPr>
          <p:cNvSpPr/>
          <p:nvPr/>
        </p:nvSpPr>
        <p:spPr bwMode="auto">
          <a:xfrm>
            <a:off x="6219745" y="6255444"/>
            <a:ext cx="5197643" cy="60255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もし精度が低いと感じる場合にはまずは一</a:t>
            </a:r>
            <a:r>
              <a:rPr kumimoji="1" lang="en-US" altLang="ja-JP" sz="1600" b="1">
                <a:solidFill>
                  <a:schemeClr val="tx1"/>
                </a:solidFill>
                <a:ea typeface="Segoe UI" pitchFamily="34" charset="0"/>
                <a:cs typeface="Segoe UI" pitchFamily="34" charset="0"/>
              </a:rPr>
              <a:t>Tool</a:t>
            </a:r>
            <a:r>
              <a:rPr kumimoji="1" lang="ja-JP" altLang="en-US" sz="1600" b="1">
                <a:solidFill>
                  <a:schemeClr val="tx1"/>
                </a:solidFill>
                <a:ea typeface="Segoe UI" pitchFamily="34" charset="0"/>
                <a:cs typeface="Segoe UI" pitchFamily="34" charset="0"/>
              </a:rPr>
              <a:t>分だけ作らせて理解を揃えるアプローチも有効です</a:t>
            </a:r>
            <a:endParaRPr kumimoji="1" lang="en-US" altLang="ja-JP" sz="1600" b="1">
              <a:solidFill>
                <a:schemeClr val="tx1"/>
              </a:solidFill>
              <a:ea typeface="Segoe UI" pitchFamily="34" charset="0"/>
              <a:cs typeface="Segoe UI" pitchFamily="34" charset="0"/>
            </a:endParaRPr>
          </a:p>
        </p:txBody>
      </p:sp>
      <p:sp>
        <p:nvSpPr>
          <p:cNvPr id="8" name="正方形/長方形 7">
            <a:extLst>
              <a:ext uri="{FF2B5EF4-FFF2-40B4-BE49-F238E27FC236}">
                <a16:creationId xmlns:a16="http://schemas.microsoft.com/office/drawing/2014/main" id="{BB63089A-B810-7E29-B08F-FE6692061E7E}"/>
              </a:ext>
            </a:extLst>
          </p:cNvPr>
          <p:cNvSpPr/>
          <p:nvPr/>
        </p:nvSpPr>
        <p:spPr bwMode="auto">
          <a:xfrm>
            <a:off x="6219745" y="5894496"/>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7" name="吹き出し: 角を丸めた四角形 16">
            <a:extLst>
              <a:ext uri="{FF2B5EF4-FFF2-40B4-BE49-F238E27FC236}">
                <a16:creationId xmlns:a16="http://schemas.microsoft.com/office/drawing/2014/main" id="{17EE054A-E818-EDD8-8678-CA58F8BF8972}"/>
              </a:ext>
            </a:extLst>
          </p:cNvPr>
          <p:cNvSpPr/>
          <p:nvPr/>
        </p:nvSpPr>
        <p:spPr bwMode="auto">
          <a:xfrm>
            <a:off x="4814889" y="1778492"/>
            <a:ext cx="6815720" cy="1395400"/>
          </a:xfrm>
          <a:prstGeom prst="wedgeRoundRectCallout">
            <a:avLst>
              <a:gd name="adj1" fmla="val -54288"/>
              <a:gd name="adj2" fmla="val 20709"/>
              <a:gd name="adj3" fmla="val 16667"/>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・リクエスト</a:t>
            </a:r>
            <a:r>
              <a:rPr kumimoji="1" lang="en-US" altLang="ja-JP" sz="1600">
                <a:solidFill>
                  <a:srgbClr val="FFFFFF"/>
                </a:solidFill>
                <a:ea typeface="Segoe UI" pitchFamily="34" charset="0"/>
                <a:cs typeface="Segoe UI" pitchFamily="34" charset="0"/>
              </a:rPr>
              <a:t>/</a:t>
            </a:r>
            <a:r>
              <a:rPr kumimoji="1" lang="ja-JP" altLang="en-US" sz="1600">
                <a:solidFill>
                  <a:srgbClr val="FFFFFF"/>
                </a:solidFill>
                <a:ea typeface="Segoe UI" pitchFamily="34" charset="0"/>
                <a:cs typeface="Segoe UI" pitchFamily="34" charset="0"/>
              </a:rPr>
              <a:t>レスポンスの内容がインタフェース定義書と一致しているか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r>
              <a:rPr kumimoji="1" lang="ja-JP" altLang="en-US" sz="1600">
                <a:solidFill>
                  <a:srgbClr val="FFFFFF"/>
                </a:solidFill>
                <a:ea typeface="Segoe UI" pitchFamily="34" charset="0"/>
                <a:cs typeface="Segoe UI" pitchFamily="34" charset="0"/>
              </a:rPr>
              <a:t>・絞り込み等が極端に非効率な処理となっていないか</a:t>
            </a:r>
            <a:endParaRPr kumimoji="1" lang="en-US" altLang="ja-JP" sz="1600">
              <a:solidFill>
                <a:srgbClr val="FFFFFF"/>
              </a:solidFill>
              <a:ea typeface="Segoe UI" pitchFamily="34" charset="0"/>
              <a:cs typeface="Segoe UI" pitchFamily="34" charset="0"/>
            </a:endParaRPr>
          </a:p>
          <a:p>
            <a:pPr defTabSz="932472" fontAlgn="base">
              <a:spcBef>
                <a:spcPct val="0"/>
              </a:spcBef>
              <a:spcAft>
                <a:spcPct val="0"/>
              </a:spcAft>
            </a:pPr>
            <a:endParaRPr kumimoji="1" lang="en-US" altLang="ja-JP" sz="1600">
              <a:solidFill>
                <a:srgbClr val="FFFFFF"/>
              </a:solidFill>
              <a:ea typeface="Segoe UI" pitchFamily="34" charset="0"/>
              <a:cs typeface="Segoe UI" pitchFamily="34" charset="0"/>
            </a:endParaRPr>
          </a:p>
        </p:txBody>
      </p:sp>
      <p:sp>
        <p:nvSpPr>
          <p:cNvPr id="18" name="テキスト ボックス 17">
            <a:extLst>
              <a:ext uri="{FF2B5EF4-FFF2-40B4-BE49-F238E27FC236}">
                <a16:creationId xmlns:a16="http://schemas.microsoft.com/office/drawing/2014/main" id="{09D691B1-DD46-CDE6-2494-B5CEF20B8CA7}"/>
              </a:ext>
            </a:extLst>
          </p:cNvPr>
          <p:cNvSpPr txBox="1"/>
          <p:nvPr/>
        </p:nvSpPr>
        <p:spPr>
          <a:xfrm>
            <a:off x="4651821" y="1444804"/>
            <a:ext cx="2122714" cy="369332"/>
          </a:xfrm>
          <a:prstGeom prst="rect">
            <a:avLst/>
          </a:prstGeom>
          <a:noFill/>
        </p:spPr>
        <p:txBody>
          <a:bodyPr wrap="square">
            <a:spAutoFit/>
          </a:bodyPr>
          <a:lstStyle/>
          <a:p>
            <a:pPr defTabSz="932472" fontAlgn="base">
              <a:spcBef>
                <a:spcPct val="0"/>
              </a:spcBef>
              <a:spcAft>
                <a:spcPct val="0"/>
              </a:spcAft>
            </a:pPr>
            <a:r>
              <a:rPr kumimoji="1" lang="ja-JP" altLang="en-US" sz="1800">
                <a:ea typeface="Segoe UI" pitchFamily="34" charset="0"/>
                <a:cs typeface="Segoe UI" pitchFamily="34" charset="0"/>
              </a:rPr>
              <a:t>レビュー観点例</a:t>
            </a:r>
            <a:r>
              <a:rPr kumimoji="1" lang="en-US" altLang="ja-JP" sz="1800">
                <a:ea typeface="Segoe UI" pitchFamily="34" charset="0"/>
                <a:cs typeface="Segoe UI" pitchFamily="34" charset="0"/>
              </a:rPr>
              <a:t>: </a:t>
            </a:r>
          </a:p>
        </p:txBody>
      </p:sp>
      <p:sp>
        <p:nvSpPr>
          <p:cNvPr id="21" name="正方形/長方形 20">
            <a:extLst>
              <a:ext uri="{FF2B5EF4-FFF2-40B4-BE49-F238E27FC236}">
                <a16:creationId xmlns:a16="http://schemas.microsoft.com/office/drawing/2014/main" id="{B53B05E6-F555-E38B-765E-735FC3519B64}"/>
              </a:ext>
            </a:extLst>
          </p:cNvPr>
          <p:cNvSpPr/>
          <p:nvPr/>
        </p:nvSpPr>
        <p:spPr bwMode="auto">
          <a:xfrm>
            <a:off x="4979771" y="3683644"/>
            <a:ext cx="3213734" cy="828198"/>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100">
                <a:solidFill>
                  <a:schemeClr val="tx1"/>
                </a:solidFill>
                <a:ea typeface="Segoe UI" pitchFamily="34" charset="0"/>
                <a:cs typeface="Segoe UI" pitchFamily="34" charset="0"/>
              </a:rPr>
              <a:t>インタフェース定義書で規定されたリクエスト・レスポンスパターンと、詳細設計書で規定されたパラメータバリデーションやレスポンス内容に不整合がないか確認してください</a:t>
            </a:r>
            <a:endParaRPr kumimoji="1" lang="en-US" altLang="ja-JP" sz="1100">
              <a:solidFill>
                <a:schemeClr val="tx1"/>
              </a:solidFill>
              <a:ea typeface="Segoe UI" pitchFamily="34" charset="0"/>
              <a:cs typeface="Segoe UI" pitchFamily="34" charset="0"/>
            </a:endParaRPr>
          </a:p>
        </p:txBody>
      </p:sp>
      <p:sp>
        <p:nvSpPr>
          <p:cNvPr id="22" name="テキスト ボックス 21">
            <a:extLst>
              <a:ext uri="{FF2B5EF4-FFF2-40B4-BE49-F238E27FC236}">
                <a16:creationId xmlns:a16="http://schemas.microsoft.com/office/drawing/2014/main" id="{3A96B63F-802C-545A-5A82-5DF7E8FE7EBF}"/>
              </a:ext>
            </a:extLst>
          </p:cNvPr>
          <p:cNvSpPr txBox="1"/>
          <p:nvPr/>
        </p:nvSpPr>
        <p:spPr>
          <a:xfrm>
            <a:off x="4651821" y="3336696"/>
            <a:ext cx="3541684" cy="369332"/>
          </a:xfrm>
          <a:prstGeom prst="rect">
            <a:avLst/>
          </a:prstGeom>
          <a:noFill/>
        </p:spPr>
        <p:txBody>
          <a:bodyPr wrap="square">
            <a:spAutoFit/>
          </a:bodyPr>
          <a:lstStyle/>
          <a:p>
            <a:pPr defTabSz="932472" fontAlgn="base">
              <a:spcBef>
                <a:spcPct val="0"/>
              </a:spcBef>
              <a:spcAft>
                <a:spcPct val="0"/>
              </a:spcAft>
            </a:pPr>
            <a:r>
              <a:rPr kumimoji="1" lang="ja-JP" altLang="en-US">
                <a:ea typeface="Segoe UI" pitchFamily="34" charset="0"/>
                <a:cs typeface="Segoe UI" pitchFamily="34" charset="0"/>
              </a:rPr>
              <a:t>修正・レビュープロンプトの例</a:t>
            </a:r>
            <a:endParaRPr kumimoji="1" lang="en-US" altLang="ja-JP" sz="1800">
              <a:ea typeface="Segoe UI" pitchFamily="34" charset="0"/>
              <a:cs typeface="Segoe UI" pitchFamily="34" charset="0"/>
            </a:endParaRPr>
          </a:p>
        </p:txBody>
      </p:sp>
      <p:sp>
        <p:nvSpPr>
          <p:cNvPr id="25" name="テキスト ボックス 24">
            <a:extLst>
              <a:ext uri="{FF2B5EF4-FFF2-40B4-BE49-F238E27FC236}">
                <a16:creationId xmlns:a16="http://schemas.microsoft.com/office/drawing/2014/main" id="{80916212-E0D0-29DD-6181-02198BC2BF8F}"/>
              </a:ext>
            </a:extLst>
          </p:cNvPr>
          <p:cNvSpPr txBox="1"/>
          <p:nvPr/>
        </p:nvSpPr>
        <p:spPr>
          <a:xfrm>
            <a:off x="7518922" y="5871598"/>
            <a:ext cx="3898466" cy="307777"/>
          </a:xfrm>
          <a:prstGeom prst="rect">
            <a:avLst/>
          </a:prstGeom>
          <a:noFill/>
        </p:spPr>
        <p:txBody>
          <a:bodyPr wrap="square" lIns="0" tIns="0" rIns="0" bIns="0" rtlCol="0">
            <a:spAutoFit/>
          </a:bodyPr>
          <a:lstStyle/>
          <a:p>
            <a:pPr algn="l"/>
            <a:r>
              <a:rPr kumimoji="1" lang="ja-JP" altLang="en-US" sz="2000"/>
              <a:t>完了したら</a:t>
            </a:r>
            <a:r>
              <a:rPr kumimoji="1" lang="en-US" altLang="ja-JP" sz="2000"/>
              <a:t>Commit</a:t>
            </a:r>
            <a:r>
              <a:rPr kumimoji="1" lang="ja-JP" altLang="en-US" sz="2000"/>
              <a:t>してください</a:t>
            </a:r>
            <a:endParaRPr kumimoji="1" lang="ja-JP" altLang="en-US" sz="2000" err="1"/>
          </a:p>
        </p:txBody>
      </p:sp>
      <p:sp>
        <p:nvSpPr>
          <p:cNvPr id="28" name="テキスト ボックス 27">
            <a:extLst>
              <a:ext uri="{FF2B5EF4-FFF2-40B4-BE49-F238E27FC236}">
                <a16:creationId xmlns:a16="http://schemas.microsoft.com/office/drawing/2014/main" id="{A88EAA41-F6B4-519C-6DAD-C92E0F469E7A}"/>
              </a:ext>
            </a:extLst>
          </p:cNvPr>
          <p:cNvSpPr txBox="1"/>
          <p:nvPr/>
        </p:nvSpPr>
        <p:spPr>
          <a:xfrm>
            <a:off x="217295" y="1338998"/>
            <a:ext cx="4455367" cy="369332"/>
          </a:xfrm>
          <a:prstGeom prst="rect">
            <a:avLst/>
          </a:prstGeom>
          <a:noFill/>
        </p:spPr>
        <p:txBody>
          <a:bodyPr wrap="square">
            <a:spAutoFit/>
          </a:bodyPr>
          <a:lstStyle/>
          <a:p>
            <a:r>
              <a:rPr lang="en-US" altLang="ja-JP"/>
              <a:t>detailed-design.md</a:t>
            </a:r>
            <a:endParaRPr lang="ja-JP" altLang="en-US"/>
          </a:p>
        </p:txBody>
      </p:sp>
      <p:pic>
        <p:nvPicPr>
          <p:cNvPr id="6" name="図 5">
            <a:extLst>
              <a:ext uri="{FF2B5EF4-FFF2-40B4-BE49-F238E27FC236}">
                <a16:creationId xmlns:a16="http://schemas.microsoft.com/office/drawing/2014/main" id="{AB38505D-3547-7F1C-C01F-DA3870045B16}"/>
              </a:ext>
            </a:extLst>
          </p:cNvPr>
          <p:cNvPicPr>
            <a:picLocks noChangeAspect="1"/>
          </p:cNvPicPr>
          <p:nvPr/>
        </p:nvPicPr>
        <p:blipFill>
          <a:blip r:embed="rId2"/>
          <a:stretch>
            <a:fillRect/>
          </a:stretch>
        </p:blipFill>
        <p:spPr>
          <a:xfrm>
            <a:off x="217295" y="1629469"/>
            <a:ext cx="4049840" cy="5054641"/>
          </a:xfrm>
          <a:prstGeom prst="rect">
            <a:avLst/>
          </a:prstGeom>
        </p:spPr>
      </p:pic>
      <p:sp>
        <p:nvSpPr>
          <p:cNvPr id="9" name="正方形/長方形 8">
            <a:extLst>
              <a:ext uri="{FF2B5EF4-FFF2-40B4-BE49-F238E27FC236}">
                <a16:creationId xmlns:a16="http://schemas.microsoft.com/office/drawing/2014/main" id="{23B7406E-8E38-6FAC-DCB7-503AB39C120B}"/>
              </a:ext>
            </a:extLst>
          </p:cNvPr>
          <p:cNvSpPr/>
          <p:nvPr/>
        </p:nvSpPr>
        <p:spPr bwMode="auto">
          <a:xfrm>
            <a:off x="4979771" y="4610809"/>
            <a:ext cx="3213734" cy="828198"/>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ja-JP" altLang="en-US" sz="1100">
                <a:solidFill>
                  <a:schemeClr val="tx1"/>
                </a:solidFill>
                <a:ea typeface="Segoe UI" pitchFamily="34" charset="0"/>
                <a:cs typeface="Segoe UI" pitchFamily="34" charset="0"/>
              </a:rPr>
              <a:t>「座席種別」の概念は不要と判断し削除しました。記述が残存していないか確認してください。</a:t>
            </a:r>
            <a:endParaRPr kumimoji="1" lang="en-US" altLang="ja-JP" sz="11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2985113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4F1FB44-A406-0DD1-5014-33FC581B9509}"/>
              </a:ext>
            </a:extLst>
          </p:cNvPr>
          <p:cNvSpPr>
            <a:spLocks noGrp="1"/>
          </p:cNvSpPr>
          <p:nvPr>
            <p:ph type="title"/>
          </p:nvPr>
        </p:nvSpPr>
        <p:spPr/>
        <p:txBody>
          <a:bodyPr>
            <a:normAutofit fontScale="90000"/>
          </a:bodyPr>
          <a:lstStyle/>
          <a:p>
            <a:r>
              <a:rPr kumimoji="1" lang="ja-JP" altLang="en-US"/>
              <a:t>本ハンズオンの目的</a:t>
            </a:r>
          </a:p>
        </p:txBody>
      </p:sp>
      <p:sp>
        <p:nvSpPr>
          <p:cNvPr id="3" name="コンテンツ プレースホルダー 2">
            <a:extLst>
              <a:ext uri="{FF2B5EF4-FFF2-40B4-BE49-F238E27FC236}">
                <a16:creationId xmlns:a16="http://schemas.microsoft.com/office/drawing/2014/main" id="{FF552790-2490-C199-96D9-69D2B514F523}"/>
              </a:ext>
            </a:extLst>
          </p:cNvPr>
          <p:cNvSpPr>
            <a:spLocks noGrp="1"/>
          </p:cNvSpPr>
          <p:nvPr>
            <p:ph idx="1"/>
          </p:nvPr>
        </p:nvSpPr>
        <p:spPr>
          <a:xfrm>
            <a:off x="473242" y="1450847"/>
            <a:ext cx="5559974" cy="5234699"/>
          </a:xfrm>
        </p:spPr>
        <p:txBody>
          <a:bodyPr/>
          <a:lstStyle/>
          <a:p>
            <a:pPr marL="514350" indent="-514350">
              <a:buFont typeface="+mj-ea"/>
              <a:buAutoNum type="circleNumDbPlain"/>
            </a:pPr>
            <a:r>
              <a:rPr kumimoji="1" lang="en-US" altLang="ja-JP"/>
              <a:t>MCP</a:t>
            </a:r>
            <a:r>
              <a:rPr kumimoji="1" lang="ja-JP" altLang="en-US"/>
              <a:t>を実際に作り動作させ、理解を深めるとともに業務応用への想像力を高める</a:t>
            </a:r>
            <a:endParaRPr kumimoji="1" lang="en-US" altLang="ja-JP"/>
          </a:p>
          <a:p>
            <a:pPr marL="514350" indent="-514350">
              <a:buFont typeface="+mj-ea"/>
              <a:buAutoNum type="circleNumDbPlain"/>
            </a:pPr>
            <a:r>
              <a:rPr kumimoji="1" lang="ja-JP" altLang="en-US"/>
              <a:t>エージェント（</a:t>
            </a:r>
            <a:r>
              <a:rPr kumimoji="1" lang="en-US" altLang="ja-JP"/>
              <a:t>Github Copilot Agent</a:t>
            </a:r>
            <a:r>
              <a:rPr kumimoji="1" lang="ja-JP" altLang="en-US"/>
              <a:t>）ベースの開発を</a:t>
            </a:r>
            <a:br>
              <a:rPr kumimoji="1" lang="en-US" altLang="ja-JP"/>
            </a:br>
            <a:r>
              <a:rPr kumimoji="1" lang="ja-JP" altLang="en-US"/>
              <a:t>体験し、今後の業務への</a:t>
            </a:r>
            <a:br>
              <a:rPr kumimoji="1" lang="en-US" altLang="ja-JP"/>
            </a:br>
            <a:r>
              <a:rPr kumimoji="1" lang="ja-JP" altLang="en-US"/>
              <a:t>応用起点とする</a:t>
            </a:r>
          </a:p>
        </p:txBody>
      </p:sp>
      <p:sp>
        <p:nvSpPr>
          <p:cNvPr id="4" name="スライド番号プレースホルダー 3">
            <a:extLst>
              <a:ext uri="{FF2B5EF4-FFF2-40B4-BE49-F238E27FC236}">
                <a16:creationId xmlns:a16="http://schemas.microsoft.com/office/drawing/2014/main" id="{2E387114-EE56-0178-27E6-2EF6F1037A5E}"/>
              </a:ext>
            </a:extLst>
          </p:cNvPr>
          <p:cNvSpPr>
            <a:spLocks noGrp="1"/>
          </p:cNvSpPr>
          <p:nvPr>
            <p:ph type="sldNum" sz="quarter" idx="12"/>
          </p:nvPr>
        </p:nvSpPr>
        <p:spPr/>
        <p:txBody>
          <a:bodyPr/>
          <a:lstStyle/>
          <a:p>
            <a:fld id="{AB3DE384-0340-4646-8B85-A681728920EF}" type="slidenum">
              <a:rPr kumimoji="1" lang="ja-JP" altLang="en-US" smtClean="0"/>
              <a:pPr/>
              <a:t>4</a:t>
            </a:fld>
            <a:endParaRPr kumimoji="1" lang="ja-JP" altLang="en-US"/>
          </a:p>
        </p:txBody>
      </p:sp>
      <p:sp>
        <p:nvSpPr>
          <p:cNvPr id="5" name="テキスト プレースホルダー 4">
            <a:extLst>
              <a:ext uri="{FF2B5EF4-FFF2-40B4-BE49-F238E27FC236}">
                <a16:creationId xmlns:a16="http://schemas.microsoft.com/office/drawing/2014/main" id="{DB18AD92-0222-43A1-FA37-F90775579A8A}"/>
              </a:ext>
            </a:extLst>
          </p:cNvPr>
          <p:cNvSpPr>
            <a:spLocks noGrp="1"/>
          </p:cNvSpPr>
          <p:nvPr>
            <p:ph type="body" sz="quarter" idx="13"/>
          </p:nvPr>
        </p:nvSpPr>
        <p:spPr/>
        <p:txBody>
          <a:bodyPr/>
          <a:lstStyle/>
          <a:p>
            <a:r>
              <a:rPr kumimoji="1" lang="ja-JP" altLang="en-US"/>
              <a:t>本日のハンズオンは以下のような狙いのもと実施します</a:t>
            </a:r>
          </a:p>
        </p:txBody>
      </p:sp>
      <p:sp>
        <p:nvSpPr>
          <p:cNvPr id="6" name="正方形/長方形 5">
            <a:extLst>
              <a:ext uri="{FF2B5EF4-FFF2-40B4-BE49-F238E27FC236}">
                <a16:creationId xmlns:a16="http://schemas.microsoft.com/office/drawing/2014/main" id="{D7C78D50-ACE8-EC60-DF31-F0E11F793969}"/>
              </a:ext>
            </a:extLst>
          </p:cNvPr>
          <p:cNvSpPr/>
          <p:nvPr/>
        </p:nvSpPr>
        <p:spPr bwMode="auto">
          <a:xfrm>
            <a:off x="6158785" y="4606119"/>
            <a:ext cx="5482230" cy="201888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2000" b="1">
                <a:solidFill>
                  <a:schemeClr val="tx1"/>
                </a:solidFill>
                <a:ea typeface="Segoe UI" pitchFamily="34" charset="0"/>
                <a:cs typeface="Segoe UI" pitchFamily="34" charset="0"/>
              </a:rPr>
              <a:t>生成</a:t>
            </a:r>
            <a:r>
              <a:rPr kumimoji="1" lang="en-US" altLang="ja-JP" sz="2000" b="1">
                <a:solidFill>
                  <a:schemeClr val="tx1"/>
                </a:solidFill>
                <a:ea typeface="Segoe UI" pitchFamily="34" charset="0"/>
                <a:cs typeface="Segoe UI" pitchFamily="34" charset="0"/>
              </a:rPr>
              <a:t>AI</a:t>
            </a:r>
            <a:r>
              <a:rPr kumimoji="1" lang="ja-JP" altLang="en-US" sz="2000" b="1">
                <a:solidFill>
                  <a:schemeClr val="tx1"/>
                </a:solidFill>
                <a:ea typeface="Segoe UI" pitchFamily="34" charset="0"/>
                <a:cs typeface="Segoe UI" pitchFamily="34" charset="0"/>
              </a:rPr>
              <a:t>によるコーディングを含む今回のハンズオンの性質上、同じ手順でも完全に同じものができるわけではありません。</a:t>
            </a:r>
            <a:endParaRPr kumimoji="1" lang="en-US" altLang="ja-JP" sz="2000" b="1">
              <a:solidFill>
                <a:schemeClr val="tx1"/>
              </a:solidFill>
              <a:ea typeface="Segoe UI" pitchFamily="34" charset="0"/>
              <a:cs typeface="Segoe UI" pitchFamily="34" charset="0"/>
            </a:endParaRPr>
          </a:p>
          <a:p>
            <a:pPr algn="l" defTabSz="932472" fontAlgn="base">
              <a:spcBef>
                <a:spcPct val="0"/>
              </a:spcBef>
              <a:spcAft>
                <a:spcPct val="0"/>
              </a:spcAft>
            </a:pPr>
            <a:endParaRPr kumimoji="1" lang="en-US" altLang="ja-JP" sz="20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2000" b="1">
                <a:solidFill>
                  <a:schemeClr val="tx1"/>
                </a:solidFill>
                <a:ea typeface="Segoe UI" pitchFamily="34" charset="0"/>
                <a:cs typeface="Segoe UI" pitchFamily="34" charset="0"/>
              </a:rPr>
              <a:t>講師の進行はあくまで参考にしつつ、各自手元で動くものができることを目指しましょう</a:t>
            </a:r>
            <a:endParaRPr kumimoji="1" lang="en-US" altLang="ja-JP" sz="2000" b="1">
              <a:solidFill>
                <a:schemeClr val="tx1"/>
              </a:solidFill>
              <a:ea typeface="Segoe UI" pitchFamily="34" charset="0"/>
              <a:cs typeface="Segoe UI" pitchFamily="34" charset="0"/>
            </a:endParaRPr>
          </a:p>
        </p:txBody>
      </p:sp>
      <p:sp>
        <p:nvSpPr>
          <p:cNvPr id="7" name="正方形/長方形 6">
            <a:extLst>
              <a:ext uri="{FF2B5EF4-FFF2-40B4-BE49-F238E27FC236}">
                <a16:creationId xmlns:a16="http://schemas.microsoft.com/office/drawing/2014/main" id="{2413860F-5AE7-1A0A-4856-D614A07C8B81}"/>
              </a:ext>
            </a:extLst>
          </p:cNvPr>
          <p:cNvSpPr/>
          <p:nvPr/>
        </p:nvSpPr>
        <p:spPr bwMode="auto">
          <a:xfrm>
            <a:off x="6158785" y="424517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Tree>
    <p:extLst>
      <p:ext uri="{BB962C8B-B14F-4D97-AF65-F5344CB8AC3E}">
        <p14:creationId xmlns:p14="http://schemas.microsoft.com/office/powerpoint/2010/main" val="23351874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E8567-F337-D972-B884-639BA755CF53}"/>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1FA3480-69F6-EB45-9ECA-3B7D9B5B11B8}"/>
              </a:ext>
            </a:extLst>
          </p:cNvPr>
          <p:cNvSpPr>
            <a:spLocks noGrp="1"/>
          </p:cNvSpPr>
          <p:nvPr>
            <p:ph type="title"/>
          </p:nvPr>
        </p:nvSpPr>
        <p:spPr/>
        <p:txBody>
          <a:bodyPr>
            <a:normAutofit fontScale="90000"/>
          </a:bodyPr>
          <a:lstStyle/>
          <a:p>
            <a:r>
              <a:rPr kumimoji="1" lang="ja-JP" altLang="en-US"/>
              <a:t>リファレンスコードの解読 </a:t>
            </a:r>
            <a:r>
              <a:rPr kumimoji="1" lang="en-US" altLang="ja-JP"/>
              <a:t>(1) MCP</a:t>
            </a:r>
            <a:r>
              <a:rPr kumimoji="1" lang="ja-JP" altLang="en-US"/>
              <a:t>定義</a:t>
            </a:r>
          </a:p>
        </p:txBody>
      </p:sp>
      <p:sp>
        <p:nvSpPr>
          <p:cNvPr id="4" name="スライド番号プレースホルダー 3">
            <a:extLst>
              <a:ext uri="{FF2B5EF4-FFF2-40B4-BE49-F238E27FC236}">
                <a16:creationId xmlns:a16="http://schemas.microsoft.com/office/drawing/2014/main" id="{B1C3ED15-2092-4C4E-644D-244577764551}"/>
              </a:ext>
            </a:extLst>
          </p:cNvPr>
          <p:cNvSpPr>
            <a:spLocks noGrp="1"/>
          </p:cNvSpPr>
          <p:nvPr>
            <p:ph type="sldNum" sz="quarter" idx="12"/>
          </p:nvPr>
        </p:nvSpPr>
        <p:spPr/>
        <p:txBody>
          <a:bodyPr/>
          <a:lstStyle/>
          <a:p>
            <a:fld id="{AB3DE384-0340-4646-8B85-A681728920EF}" type="slidenum">
              <a:rPr kumimoji="1" lang="ja-JP" altLang="en-US" smtClean="0"/>
              <a:pPr/>
              <a:t>40</a:t>
            </a:fld>
            <a:endParaRPr kumimoji="1" lang="ja-JP" altLang="en-US"/>
          </a:p>
        </p:txBody>
      </p:sp>
      <p:sp>
        <p:nvSpPr>
          <p:cNvPr id="5" name="テキスト プレースホルダー 4">
            <a:extLst>
              <a:ext uri="{FF2B5EF4-FFF2-40B4-BE49-F238E27FC236}">
                <a16:creationId xmlns:a16="http://schemas.microsoft.com/office/drawing/2014/main" id="{18942769-0A45-01D6-4DA9-D267A5220049}"/>
              </a:ext>
            </a:extLst>
          </p:cNvPr>
          <p:cNvSpPr>
            <a:spLocks noGrp="1"/>
          </p:cNvSpPr>
          <p:nvPr>
            <p:ph type="body" sz="quarter" idx="13"/>
          </p:nvPr>
        </p:nvSpPr>
        <p:spPr/>
        <p:txBody>
          <a:bodyPr/>
          <a:lstStyle/>
          <a:p>
            <a:r>
              <a:rPr kumimoji="1" lang="ja-JP" altLang="en-US"/>
              <a:t>リファレンスコードにおける</a:t>
            </a:r>
            <a:r>
              <a:rPr kumimoji="1" lang="en-US" altLang="ja-JP"/>
              <a:t>MCP</a:t>
            </a:r>
            <a:r>
              <a:rPr kumimoji="1" lang="ja-JP" altLang="en-US"/>
              <a:t>サーバーの要点は以下となります。</a:t>
            </a:r>
          </a:p>
        </p:txBody>
      </p:sp>
      <p:pic>
        <p:nvPicPr>
          <p:cNvPr id="10" name="図 9">
            <a:extLst>
              <a:ext uri="{FF2B5EF4-FFF2-40B4-BE49-F238E27FC236}">
                <a16:creationId xmlns:a16="http://schemas.microsoft.com/office/drawing/2014/main" id="{83AEA771-9983-ADEE-160C-4D497D080DA2}"/>
              </a:ext>
            </a:extLst>
          </p:cNvPr>
          <p:cNvPicPr>
            <a:picLocks noChangeAspect="1"/>
          </p:cNvPicPr>
          <p:nvPr/>
        </p:nvPicPr>
        <p:blipFill>
          <a:blip r:embed="rId2"/>
          <a:stretch>
            <a:fillRect/>
          </a:stretch>
        </p:blipFill>
        <p:spPr>
          <a:xfrm>
            <a:off x="7211363" y="4344647"/>
            <a:ext cx="4030298" cy="1552411"/>
          </a:xfrm>
          <a:prstGeom prst="rect">
            <a:avLst/>
          </a:prstGeom>
        </p:spPr>
      </p:pic>
      <p:pic>
        <p:nvPicPr>
          <p:cNvPr id="12" name="図 11">
            <a:extLst>
              <a:ext uri="{FF2B5EF4-FFF2-40B4-BE49-F238E27FC236}">
                <a16:creationId xmlns:a16="http://schemas.microsoft.com/office/drawing/2014/main" id="{B3860C37-0DAA-EF87-A6D8-36C018C0AB0E}"/>
              </a:ext>
            </a:extLst>
          </p:cNvPr>
          <p:cNvPicPr>
            <a:picLocks noChangeAspect="1"/>
          </p:cNvPicPr>
          <p:nvPr/>
        </p:nvPicPr>
        <p:blipFill>
          <a:blip r:embed="rId3"/>
          <a:stretch>
            <a:fillRect/>
          </a:stretch>
        </p:blipFill>
        <p:spPr>
          <a:xfrm>
            <a:off x="6861417" y="2349755"/>
            <a:ext cx="7331149" cy="1250173"/>
          </a:xfrm>
          <a:prstGeom prst="rect">
            <a:avLst/>
          </a:prstGeom>
        </p:spPr>
      </p:pic>
      <p:pic>
        <p:nvPicPr>
          <p:cNvPr id="14" name="図 13">
            <a:extLst>
              <a:ext uri="{FF2B5EF4-FFF2-40B4-BE49-F238E27FC236}">
                <a16:creationId xmlns:a16="http://schemas.microsoft.com/office/drawing/2014/main" id="{8607DEF6-1DA2-506B-71DE-7F60AEF1F13E}"/>
              </a:ext>
            </a:extLst>
          </p:cNvPr>
          <p:cNvPicPr>
            <a:picLocks noChangeAspect="1"/>
          </p:cNvPicPr>
          <p:nvPr/>
        </p:nvPicPr>
        <p:blipFill>
          <a:blip r:embed="rId4"/>
          <a:stretch>
            <a:fillRect/>
          </a:stretch>
        </p:blipFill>
        <p:spPr>
          <a:xfrm>
            <a:off x="90377" y="2840522"/>
            <a:ext cx="6368902" cy="2077030"/>
          </a:xfrm>
          <a:prstGeom prst="rect">
            <a:avLst/>
          </a:prstGeom>
        </p:spPr>
      </p:pic>
      <p:sp>
        <p:nvSpPr>
          <p:cNvPr id="7" name="テキスト ボックス 6">
            <a:extLst>
              <a:ext uri="{FF2B5EF4-FFF2-40B4-BE49-F238E27FC236}">
                <a16:creationId xmlns:a16="http://schemas.microsoft.com/office/drawing/2014/main" id="{70F64BDB-DC0A-DEEC-E0F2-FECDA7F28657}"/>
              </a:ext>
            </a:extLst>
          </p:cNvPr>
          <p:cNvSpPr txBox="1"/>
          <p:nvPr/>
        </p:nvSpPr>
        <p:spPr>
          <a:xfrm>
            <a:off x="128835" y="1617124"/>
            <a:ext cx="6732582" cy="615553"/>
          </a:xfrm>
          <a:prstGeom prst="rect">
            <a:avLst/>
          </a:prstGeom>
          <a:noFill/>
        </p:spPr>
        <p:txBody>
          <a:bodyPr wrap="square" lIns="0" tIns="0" rIns="0" bIns="0" rtlCol="0">
            <a:spAutoFit/>
          </a:bodyPr>
          <a:lstStyle/>
          <a:p>
            <a:pPr algn="l"/>
            <a:r>
              <a:rPr kumimoji="1" lang="ja-JP" altLang="en-US" sz="2000"/>
              <a:t>・関数宣言の前に</a:t>
            </a:r>
            <a:r>
              <a:rPr kumimoji="1" lang="en-US" altLang="ja-JP" sz="2000"/>
              <a:t>generic_trigger</a:t>
            </a:r>
            <a:r>
              <a:rPr kumimoji="1" lang="ja-JP" altLang="en-US" sz="2000"/>
              <a:t>を</a:t>
            </a:r>
            <a:r>
              <a:rPr kumimoji="1" lang="en-US" altLang="ja-JP" sz="2000"/>
              <a:t> type="mcpToolTrigger"</a:t>
            </a:r>
            <a:r>
              <a:rPr kumimoji="1" lang="ja-JP" altLang="en-US" sz="2000"/>
              <a:t>で設定することで</a:t>
            </a:r>
            <a:r>
              <a:rPr kumimoji="1" lang="en-US" altLang="ja-JP" sz="2000"/>
              <a:t>MCP</a:t>
            </a:r>
            <a:r>
              <a:rPr kumimoji="1" lang="ja-JP" altLang="en-US" sz="2000"/>
              <a:t>ツールとなる</a:t>
            </a:r>
            <a:endParaRPr kumimoji="1" lang="ja-JP" altLang="en-US" sz="2000" err="1"/>
          </a:p>
        </p:txBody>
      </p:sp>
      <p:sp>
        <p:nvSpPr>
          <p:cNvPr id="9" name="四角形: 角を丸くする 8">
            <a:extLst>
              <a:ext uri="{FF2B5EF4-FFF2-40B4-BE49-F238E27FC236}">
                <a16:creationId xmlns:a16="http://schemas.microsoft.com/office/drawing/2014/main" id="{36061A97-A83D-D9A6-8DF1-45D229D1901A}"/>
              </a:ext>
            </a:extLst>
          </p:cNvPr>
          <p:cNvSpPr/>
          <p:nvPr/>
        </p:nvSpPr>
        <p:spPr bwMode="auto">
          <a:xfrm>
            <a:off x="42530" y="2769781"/>
            <a:ext cx="3051544" cy="768975"/>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cxnSp>
        <p:nvCxnSpPr>
          <p:cNvPr id="13" name="直線コネクタ 12">
            <a:extLst>
              <a:ext uri="{FF2B5EF4-FFF2-40B4-BE49-F238E27FC236}">
                <a16:creationId xmlns:a16="http://schemas.microsoft.com/office/drawing/2014/main" id="{97ED00BE-A7A5-BB75-EA75-04B51F4C0881}"/>
              </a:ext>
            </a:extLst>
          </p:cNvPr>
          <p:cNvCxnSpPr>
            <a:stCxn id="9" idx="0"/>
          </p:cNvCxnSpPr>
          <p:nvPr/>
        </p:nvCxnSpPr>
        <p:spPr>
          <a:xfrm flipV="1">
            <a:off x="1568302" y="2275367"/>
            <a:ext cx="1456661" cy="494414"/>
          </a:xfrm>
          <a:prstGeom prst="line">
            <a:avLst/>
          </a:prstGeom>
          <a:ln>
            <a:solidFill>
              <a:srgbClr val="EE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9E82C195-138F-3133-E60C-C00F6A95690A}"/>
              </a:ext>
            </a:extLst>
          </p:cNvPr>
          <p:cNvSpPr txBox="1"/>
          <p:nvPr/>
        </p:nvSpPr>
        <p:spPr>
          <a:xfrm>
            <a:off x="128835" y="5696728"/>
            <a:ext cx="6732582" cy="307777"/>
          </a:xfrm>
          <a:prstGeom prst="rect">
            <a:avLst/>
          </a:prstGeom>
          <a:noFill/>
        </p:spPr>
        <p:txBody>
          <a:bodyPr wrap="square" lIns="0" tIns="0" rIns="0" bIns="0" rtlCol="0">
            <a:spAutoFit/>
          </a:bodyPr>
          <a:lstStyle/>
          <a:p>
            <a:pPr algn="l"/>
            <a:r>
              <a:rPr kumimoji="1" lang="ja-JP" altLang="en-US" sz="2000"/>
              <a:t>・パラメータは</a:t>
            </a:r>
            <a:r>
              <a:rPr kumimoji="1" lang="en-US" altLang="ja-JP" sz="2000"/>
              <a:t>toolProperties</a:t>
            </a:r>
            <a:r>
              <a:rPr kumimoji="1" lang="ja-JP" altLang="en-US" sz="2000"/>
              <a:t>で宣言</a:t>
            </a:r>
            <a:endParaRPr kumimoji="1" lang="ja-JP" altLang="en-US" sz="2000" err="1"/>
          </a:p>
        </p:txBody>
      </p:sp>
      <p:sp>
        <p:nvSpPr>
          <p:cNvPr id="16" name="テキスト ボックス 15">
            <a:extLst>
              <a:ext uri="{FF2B5EF4-FFF2-40B4-BE49-F238E27FC236}">
                <a16:creationId xmlns:a16="http://schemas.microsoft.com/office/drawing/2014/main" id="{1B9253C9-B778-3A84-7E9B-B7C401639E8A}"/>
              </a:ext>
            </a:extLst>
          </p:cNvPr>
          <p:cNvSpPr txBox="1"/>
          <p:nvPr/>
        </p:nvSpPr>
        <p:spPr>
          <a:xfrm>
            <a:off x="3163187" y="3554704"/>
            <a:ext cx="919716" cy="215444"/>
          </a:xfrm>
          <a:prstGeom prst="rect">
            <a:avLst/>
          </a:prstGeom>
          <a:noFill/>
        </p:spPr>
        <p:txBody>
          <a:bodyPr wrap="square" lIns="0" tIns="0" rIns="0" bIns="0" rtlCol="0">
            <a:spAutoFit/>
          </a:bodyPr>
          <a:lstStyle/>
          <a:p>
            <a:pPr algn="l"/>
            <a:r>
              <a:rPr kumimoji="1" lang="en-US" altLang="ja-JP" sz="1400">
                <a:solidFill>
                  <a:srgbClr val="EE0000"/>
                </a:solidFill>
              </a:rPr>
              <a:t>Tool </a:t>
            </a:r>
            <a:r>
              <a:rPr kumimoji="1" lang="ja-JP" altLang="en-US" sz="1400">
                <a:solidFill>
                  <a:srgbClr val="EE0000"/>
                </a:solidFill>
              </a:rPr>
              <a:t>名</a:t>
            </a:r>
            <a:endParaRPr kumimoji="1" lang="ja-JP" altLang="en-US" sz="1400" err="1">
              <a:solidFill>
                <a:srgbClr val="EE0000"/>
              </a:solidFill>
            </a:endParaRPr>
          </a:p>
        </p:txBody>
      </p:sp>
      <p:sp>
        <p:nvSpPr>
          <p:cNvPr id="19" name="テキスト ボックス 18">
            <a:extLst>
              <a:ext uri="{FF2B5EF4-FFF2-40B4-BE49-F238E27FC236}">
                <a16:creationId xmlns:a16="http://schemas.microsoft.com/office/drawing/2014/main" id="{34BCF74E-2A5F-6417-EE2C-5491FB8ADFFA}"/>
              </a:ext>
            </a:extLst>
          </p:cNvPr>
          <p:cNvSpPr txBox="1"/>
          <p:nvPr/>
        </p:nvSpPr>
        <p:spPr>
          <a:xfrm>
            <a:off x="4926777" y="3790923"/>
            <a:ext cx="919716" cy="215444"/>
          </a:xfrm>
          <a:prstGeom prst="rect">
            <a:avLst/>
          </a:prstGeom>
          <a:noFill/>
        </p:spPr>
        <p:txBody>
          <a:bodyPr wrap="square" lIns="0" tIns="0" rIns="0" bIns="0" rtlCol="0">
            <a:spAutoFit/>
          </a:bodyPr>
          <a:lstStyle/>
          <a:p>
            <a:pPr algn="l"/>
            <a:r>
              <a:rPr kumimoji="1" lang="ja-JP" altLang="en-US" sz="1400">
                <a:solidFill>
                  <a:srgbClr val="EE0000"/>
                </a:solidFill>
              </a:rPr>
              <a:t>説明</a:t>
            </a:r>
            <a:endParaRPr kumimoji="1" lang="ja-JP" altLang="en-US" sz="1400" err="1">
              <a:solidFill>
                <a:srgbClr val="EE0000"/>
              </a:solidFill>
            </a:endParaRPr>
          </a:p>
        </p:txBody>
      </p:sp>
      <p:cxnSp>
        <p:nvCxnSpPr>
          <p:cNvPr id="20" name="直線コネクタ 19">
            <a:extLst>
              <a:ext uri="{FF2B5EF4-FFF2-40B4-BE49-F238E27FC236}">
                <a16:creationId xmlns:a16="http://schemas.microsoft.com/office/drawing/2014/main" id="{0401888B-5FFC-06BB-02D6-C17889AA46ED}"/>
              </a:ext>
            </a:extLst>
          </p:cNvPr>
          <p:cNvCxnSpPr>
            <a:cxnSpLocks/>
          </p:cNvCxnSpPr>
          <p:nvPr/>
        </p:nvCxnSpPr>
        <p:spPr>
          <a:xfrm flipV="1">
            <a:off x="1109330" y="4237074"/>
            <a:ext cx="0" cy="1430699"/>
          </a:xfrm>
          <a:prstGeom prst="line">
            <a:avLst/>
          </a:prstGeom>
          <a:ln>
            <a:solidFill>
              <a:srgbClr val="EE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19008AA1-E547-056B-29AF-64E40539F8DF}"/>
              </a:ext>
            </a:extLst>
          </p:cNvPr>
          <p:cNvSpPr txBox="1"/>
          <p:nvPr/>
        </p:nvSpPr>
        <p:spPr>
          <a:xfrm>
            <a:off x="7288843" y="1691023"/>
            <a:ext cx="4497973" cy="615553"/>
          </a:xfrm>
          <a:prstGeom prst="rect">
            <a:avLst/>
          </a:prstGeom>
          <a:noFill/>
        </p:spPr>
        <p:txBody>
          <a:bodyPr wrap="square" lIns="0" tIns="0" rIns="0" bIns="0" rtlCol="0">
            <a:spAutoFit/>
          </a:bodyPr>
          <a:lstStyle/>
          <a:p>
            <a:pPr algn="l"/>
            <a:r>
              <a:rPr kumimoji="1" lang="en-US" altLang="ja-JP" sz="2000"/>
              <a:t>toolProperties</a:t>
            </a:r>
            <a:r>
              <a:rPr kumimoji="1" lang="ja-JP" altLang="en-US" sz="2000"/>
              <a:t>の各項目は</a:t>
            </a:r>
            <a:r>
              <a:rPr kumimoji="1" lang="en-US" altLang="ja-JP" sz="2000"/>
              <a:t>ToolProperties</a:t>
            </a:r>
            <a:r>
              <a:rPr kumimoji="1" lang="ja-JP" altLang="en-US" sz="2000"/>
              <a:t>クラスを用いて定義される</a:t>
            </a:r>
            <a:endParaRPr kumimoji="1" lang="ja-JP" altLang="en-US" sz="2000" err="1"/>
          </a:p>
        </p:txBody>
      </p:sp>
      <p:cxnSp>
        <p:nvCxnSpPr>
          <p:cNvPr id="23" name="直線コネクタ 22">
            <a:extLst>
              <a:ext uri="{FF2B5EF4-FFF2-40B4-BE49-F238E27FC236}">
                <a16:creationId xmlns:a16="http://schemas.microsoft.com/office/drawing/2014/main" id="{B911AB01-D74C-B4C3-5177-F184309E37CF}"/>
              </a:ext>
            </a:extLst>
          </p:cNvPr>
          <p:cNvCxnSpPr>
            <a:cxnSpLocks/>
          </p:cNvCxnSpPr>
          <p:nvPr/>
        </p:nvCxnSpPr>
        <p:spPr>
          <a:xfrm flipV="1">
            <a:off x="5846493" y="2519916"/>
            <a:ext cx="1014924" cy="1562986"/>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CEED1EB-AA1D-35AD-2B50-B56ECBEF4218}"/>
              </a:ext>
            </a:extLst>
          </p:cNvPr>
          <p:cNvCxnSpPr>
            <a:cxnSpLocks/>
          </p:cNvCxnSpPr>
          <p:nvPr/>
        </p:nvCxnSpPr>
        <p:spPr>
          <a:xfrm>
            <a:off x="7857461" y="3243434"/>
            <a:ext cx="0" cy="1101213"/>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93BA4614-BD90-71B6-8EFE-B583AAFE90D7}"/>
              </a:ext>
            </a:extLst>
          </p:cNvPr>
          <p:cNvSpPr txBox="1"/>
          <p:nvPr/>
        </p:nvSpPr>
        <p:spPr>
          <a:xfrm>
            <a:off x="7288843" y="6004505"/>
            <a:ext cx="4497973" cy="615553"/>
          </a:xfrm>
          <a:prstGeom prst="rect">
            <a:avLst/>
          </a:prstGeom>
          <a:noFill/>
        </p:spPr>
        <p:txBody>
          <a:bodyPr wrap="square" lIns="0" tIns="0" rIns="0" bIns="0" rtlCol="0">
            <a:spAutoFit/>
          </a:bodyPr>
          <a:lstStyle/>
          <a:p>
            <a:pPr algn="l"/>
            <a:r>
              <a:rPr kumimoji="1" lang="ja-JP" altLang="en-US" sz="2000"/>
              <a:t>各</a:t>
            </a:r>
            <a:r>
              <a:rPr kumimoji="1" lang="en-US" altLang="ja-JP" sz="2000"/>
              <a:t>ToolProperty</a:t>
            </a:r>
            <a:r>
              <a:rPr kumimoji="1" lang="ja-JP" altLang="en-US" sz="2000"/>
              <a:t>は</a:t>
            </a:r>
            <a:r>
              <a:rPr kumimoji="1" lang="en-US" altLang="ja-JP" sz="2000"/>
              <a:t>Name/Type/Description</a:t>
            </a:r>
            <a:r>
              <a:rPr kumimoji="1" lang="ja-JP" altLang="en-US" sz="2000"/>
              <a:t>を持つ</a:t>
            </a:r>
            <a:endParaRPr kumimoji="1" lang="ja-JP" altLang="en-US" sz="2000" err="1"/>
          </a:p>
        </p:txBody>
      </p:sp>
    </p:spTree>
    <p:extLst>
      <p:ext uri="{BB962C8B-B14F-4D97-AF65-F5344CB8AC3E}">
        <p14:creationId xmlns:p14="http://schemas.microsoft.com/office/powerpoint/2010/main" val="112274500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2ECC7-9463-ED6C-0E68-9932833F5E98}"/>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D74091A-13A9-4DD2-5D85-18F5C04875DC}"/>
              </a:ext>
            </a:extLst>
          </p:cNvPr>
          <p:cNvSpPr>
            <a:spLocks noGrp="1"/>
          </p:cNvSpPr>
          <p:nvPr>
            <p:ph type="title"/>
          </p:nvPr>
        </p:nvSpPr>
        <p:spPr/>
        <p:txBody>
          <a:bodyPr>
            <a:normAutofit fontScale="90000"/>
          </a:bodyPr>
          <a:lstStyle/>
          <a:p>
            <a:r>
              <a:rPr kumimoji="1" lang="ja-JP" altLang="en-US"/>
              <a:t>リファレンスコードの解読 </a:t>
            </a:r>
            <a:r>
              <a:rPr kumimoji="1" lang="en-US" altLang="ja-JP"/>
              <a:t>(2) </a:t>
            </a:r>
            <a:r>
              <a:rPr kumimoji="1" lang="ja-JP" altLang="en-US"/>
              <a:t>ファイル入出力</a:t>
            </a:r>
          </a:p>
        </p:txBody>
      </p:sp>
      <p:sp>
        <p:nvSpPr>
          <p:cNvPr id="4" name="スライド番号プレースホルダー 3">
            <a:extLst>
              <a:ext uri="{FF2B5EF4-FFF2-40B4-BE49-F238E27FC236}">
                <a16:creationId xmlns:a16="http://schemas.microsoft.com/office/drawing/2014/main" id="{FF240BDE-03E1-2DF6-66C6-FD83981D1F22}"/>
              </a:ext>
            </a:extLst>
          </p:cNvPr>
          <p:cNvSpPr>
            <a:spLocks noGrp="1"/>
          </p:cNvSpPr>
          <p:nvPr>
            <p:ph type="sldNum" sz="quarter" idx="12"/>
          </p:nvPr>
        </p:nvSpPr>
        <p:spPr/>
        <p:txBody>
          <a:bodyPr/>
          <a:lstStyle/>
          <a:p>
            <a:fld id="{AB3DE384-0340-4646-8B85-A681728920EF}" type="slidenum">
              <a:rPr kumimoji="1" lang="ja-JP" altLang="en-US" smtClean="0"/>
              <a:pPr/>
              <a:t>41</a:t>
            </a:fld>
            <a:endParaRPr kumimoji="1" lang="ja-JP" altLang="en-US"/>
          </a:p>
        </p:txBody>
      </p:sp>
      <p:sp>
        <p:nvSpPr>
          <p:cNvPr id="5" name="テキスト プレースホルダー 4">
            <a:extLst>
              <a:ext uri="{FF2B5EF4-FFF2-40B4-BE49-F238E27FC236}">
                <a16:creationId xmlns:a16="http://schemas.microsoft.com/office/drawing/2014/main" id="{0F68920B-C410-E544-48C6-5E8DF8CA4264}"/>
              </a:ext>
            </a:extLst>
          </p:cNvPr>
          <p:cNvSpPr>
            <a:spLocks noGrp="1"/>
          </p:cNvSpPr>
          <p:nvPr>
            <p:ph type="body" sz="quarter" idx="13"/>
          </p:nvPr>
        </p:nvSpPr>
        <p:spPr/>
        <p:txBody>
          <a:bodyPr/>
          <a:lstStyle/>
          <a:p>
            <a:r>
              <a:rPr kumimoji="1" lang="ja-JP" altLang="en-US"/>
              <a:t>リファレンスコードではバインディングという仕組みを用いて</a:t>
            </a:r>
            <a:r>
              <a:rPr kumimoji="1" lang="en-US" altLang="ja-JP"/>
              <a:t>Blob</a:t>
            </a:r>
            <a:r>
              <a:rPr kumimoji="1" lang="ja-JP" altLang="en-US"/>
              <a:t>コンテナの読み書きを行っています。</a:t>
            </a:r>
            <a:endParaRPr kumimoji="1" lang="en-US" altLang="ja-JP"/>
          </a:p>
        </p:txBody>
      </p:sp>
      <p:sp>
        <p:nvSpPr>
          <p:cNvPr id="7" name="テキスト ボックス 6">
            <a:extLst>
              <a:ext uri="{FF2B5EF4-FFF2-40B4-BE49-F238E27FC236}">
                <a16:creationId xmlns:a16="http://schemas.microsoft.com/office/drawing/2014/main" id="{9434B653-A7D5-8C72-625E-50F467EA7745}"/>
              </a:ext>
            </a:extLst>
          </p:cNvPr>
          <p:cNvSpPr txBox="1"/>
          <p:nvPr/>
        </p:nvSpPr>
        <p:spPr>
          <a:xfrm>
            <a:off x="277691" y="4274757"/>
            <a:ext cx="6732582" cy="307777"/>
          </a:xfrm>
          <a:prstGeom prst="rect">
            <a:avLst/>
          </a:prstGeom>
          <a:noFill/>
        </p:spPr>
        <p:txBody>
          <a:bodyPr wrap="square" lIns="0" tIns="0" rIns="0" bIns="0" rtlCol="0">
            <a:spAutoFit/>
          </a:bodyPr>
          <a:lstStyle/>
          <a:p>
            <a:pPr algn="l"/>
            <a:r>
              <a:rPr kumimoji="1" lang="ja-JP" altLang="en-US" sz="2000" b="1"/>
              <a:t>・書き込み</a:t>
            </a:r>
            <a:endParaRPr kumimoji="1" lang="ja-JP" altLang="en-US" sz="2000" b="1" err="1"/>
          </a:p>
        </p:txBody>
      </p:sp>
      <p:sp>
        <p:nvSpPr>
          <p:cNvPr id="3" name="正方形/長方形 2">
            <a:extLst>
              <a:ext uri="{FF2B5EF4-FFF2-40B4-BE49-F238E27FC236}">
                <a16:creationId xmlns:a16="http://schemas.microsoft.com/office/drawing/2014/main" id="{79ACC5FC-9F42-E9A6-9D35-FFBE83717365}"/>
              </a:ext>
            </a:extLst>
          </p:cNvPr>
          <p:cNvSpPr/>
          <p:nvPr/>
        </p:nvSpPr>
        <p:spPr bwMode="auto">
          <a:xfrm>
            <a:off x="7953153" y="5198786"/>
            <a:ext cx="3833663" cy="156298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a:t>
            </a:r>
            <a:r>
              <a:rPr kumimoji="1" lang="en-US" altLang="ja-JP" sz="1600" b="1">
                <a:solidFill>
                  <a:schemeClr val="tx1"/>
                </a:solidFill>
                <a:ea typeface="Segoe UI" pitchFamily="34" charset="0"/>
                <a:cs typeface="Segoe UI" pitchFamily="34" charset="0"/>
              </a:rPr>
              <a:t>Azure Functions</a:t>
            </a:r>
            <a:r>
              <a:rPr kumimoji="1" lang="ja-JP" altLang="en-US" sz="1600" b="1">
                <a:solidFill>
                  <a:schemeClr val="tx1"/>
                </a:solidFill>
                <a:ea typeface="Segoe UI" pitchFamily="34" charset="0"/>
                <a:cs typeface="Segoe UI" pitchFamily="34" charset="0"/>
              </a:rPr>
              <a:t>は</a:t>
            </a:r>
            <a:r>
              <a:rPr kumimoji="1" lang="en-US" altLang="ja-JP" sz="1600" b="1">
                <a:solidFill>
                  <a:schemeClr val="tx1"/>
                </a:solidFill>
                <a:ea typeface="Segoe UI" pitchFamily="34" charset="0"/>
                <a:cs typeface="Segoe UI" pitchFamily="34" charset="0"/>
              </a:rPr>
              <a:t>Blob</a:t>
            </a:r>
            <a:r>
              <a:rPr kumimoji="1" lang="ja-JP" altLang="en-US" sz="1600" b="1">
                <a:solidFill>
                  <a:schemeClr val="tx1"/>
                </a:solidFill>
                <a:ea typeface="Segoe UI" pitchFamily="34" charset="0"/>
                <a:cs typeface="Segoe UI" pitchFamily="34" charset="0"/>
              </a:rPr>
              <a:t>の他にも各種ストレージ、</a:t>
            </a:r>
            <a:r>
              <a:rPr kumimoji="1" lang="en-US" altLang="ja-JP" sz="1600" b="1">
                <a:solidFill>
                  <a:schemeClr val="tx1"/>
                </a:solidFill>
                <a:ea typeface="Segoe UI" pitchFamily="34" charset="0"/>
                <a:cs typeface="Segoe UI" pitchFamily="34" charset="0"/>
              </a:rPr>
              <a:t>DB</a:t>
            </a:r>
            <a:r>
              <a:rPr kumimoji="1" lang="ja-JP" altLang="en-US" sz="1600" b="1">
                <a:solidFill>
                  <a:schemeClr val="tx1"/>
                </a:solidFill>
                <a:ea typeface="Segoe UI" pitchFamily="34" charset="0"/>
                <a:cs typeface="Segoe UI" pitchFamily="34" charset="0"/>
              </a:rPr>
              <a:t>等に対してもバインディングを用いた読み書きが可能です</a:t>
            </a:r>
            <a:endParaRPr kumimoji="1" lang="en-US" altLang="ja-JP" sz="16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・また、バインディングを用いずに一般的な認証に基づく</a:t>
            </a:r>
            <a:r>
              <a:rPr kumimoji="1" lang="en-US" altLang="ja-JP" sz="1600" b="1">
                <a:solidFill>
                  <a:schemeClr val="tx1"/>
                </a:solidFill>
                <a:ea typeface="Segoe UI" pitchFamily="34" charset="0"/>
                <a:cs typeface="Segoe UI" pitchFamily="34" charset="0"/>
              </a:rPr>
              <a:t>API</a:t>
            </a:r>
            <a:r>
              <a:rPr kumimoji="1" lang="ja-JP" altLang="en-US" sz="1600" b="1">
                <a:solidFill>
                  <a:schemeClr val="tx1"/>
                </a:solidFill>
                <a:ea typeface="Segoe UI" pitchFamily="34" charset="0"/>
                <a:cs typeface="Segoe UI" pitchFamily="34" charset="0"/>
              </a:rPr>
              <a:t>リクエスト等によっても読み書き連携は可能です</a:t>
            </a:r>
            <a:endParaRPr kumimoji="1" lang="en-US" altLang="ja-JP" sz="1600" b="1">
              <a:solidFill>
                <a:schemeClr val="tx1"/>
              </a:solidFill>
              <a:ea typeface="Segoe UI" pitchFamily="34" charset="0"/>
              <a:cs typeface="Segoe UI" pitchFamily="34" charset="0"/>
            </a:endParaRPr>
          </a:p>
        </p:txBody>
      </p:sp>
      <p:sp>
        <p:nvSpPr>
          <p:cNvPr id="6" name="正方形/長方形 5">
            <a:extLst>
              <a:ext uri="{FF2B5EF4-FFF2-40B4-BE49-F238E27FC236}">
                <a16:creationId xmlns:a16="http://schemas.microsoft.com/office/drawing/2014/main" id="{F02DA17D-81FD-9E23-3CED-0110BEBC0279}"/>
              </a:ext>
            </a:extLst>
          </p:cNvPr>
          <p:cNvSpPr/>
          <p:nvPr/>
        </p:nvSpPr>
        <p:spPr bwMode="auto">
          <a:xfrm>
            <a:off x="7953153" y="4837838"/>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11" name="図 10">
            <a:extLst>
              <a:ext uri="{FF2B5EF4-FFF2-40B4-BE49-F238E27FC236}">
                <a16:creationId xmlns:a16="http://schemas.microsoft.com/office/drawing/2014/main" id="{3E83CA76-905B-F5C4-ADE4-4163FE731854}"/>
              </a:ext>
            </a:extLst>
          </p:cNvPr>
          <p:cNvPicPr>
            <a:picLocks noChangeAspect="1"/>
          </p:cNvPicPr>
          <p:nvPr/>
        </p:nvPicPr>
        <p:blipFill>
          <a:blip r:embed="rId2"/>
          <a:stretch>
            <a:fillRect/>
          </a:stretch>
        </p:blipFill>
        <p:spPr>
          <a:xfrm>
            <a:off x="277691" y="4582534"/>
            <a:ext cx="7087758" cy="913813"/>
          </a:xfrm>
          <a:prstGeom prst="rect">
            <a:avLst/>
          </a:prstGeom>
        </p:spPr>
      </p:pic>
      <p:pic>
        <p:nvPicPr>
          <p:cNvPr id="18" name="図 17">
            <a:extLst>
              <a:ext uri="{FF2B5EF4-FFF2-40B4-BE49-F238E27FC236}">
                <a16:creationId xmlns:a16="http://schemas.microsoft.com/office/drawing/2014/main" id="{0A0C2C78-D894-1936-6B14-D94C7BDF5D4A}"/>
              </a:ext>
            </a:extLst>
          </p:cNvPr>
          <p:cNvPicPr>
            <a:picLocks noChangeAspect="1"/>
          </p:cNvPicPr>
          <p:nvPr/>
        </p:nvPicPr>
        <p:blipFill>
          <a:blip r:embed="rId3"/>
          <a:stretch>
            <a:fillRect/>
          </a:stretch>
        </p:blipFill>
        <p:spPr>
          <a:xfrm>
            <a:off x="277691" y="2364799"/>
            <a:ext cx="7087758" cy="807186"/>
          </a:xfrm>
          <a:prstGeom prst="rect">
            <a:avLst/>
          </a:prstGeom>
        </p:spPr>
      </p:pic>
      <p:sp>
        <p:nvSpPr>
          <p:cNvPr id="21" name="テキスト ボックス 20">
            <a:extLst>
              <a:ext uri="{FF2B5EF4-FFF2-40B4-BE49-F238E27FC236}">
                <a16:creationId xmlns:a16="http://schemas.microsoft.com/office/drawing/2014/main" id="{33C48A29-4F50-ECC8-6AA7-89A252484F80}"/>
              </a:ext>
            </a:extLst>
          </p:cNvPr>
          <p:cNvSpPr txBox="1"/>
          <p:nvPr/>
        </p:nvSpPr>
        <p:spPr>
          <a:xfrm>
            <a:off x="277691" y="2071273"/>
            <a:ext cx="6732582" cy="307777"/>
          </a:xfrm>
          <a:prstGeom prst="rect">
            <a:avLst/>
          </a:prstGeom>
          <a:noFill/>
        </p:spPr>
        <p:txBody>
          <a:bodyPr wrap="square" lIns="0" tIns="0" rIns="0" bIns="0" rtlCol="0">
            <a:spAutoFit/>
          </a:bodyPr>
          <a:lstStyle/>
          <a:p>
            <a:pPr algn="l"/>
            <a:r>
              <a:rPr kumimoji="1" lang="ja-JP" altLang="en-US" sz="2000" b="1"/>
              <a:t>・読み込み</a:t>
            </a:r>
            <a:endParaRPr kumimoji="1" lang="ja-JP" altLang="en-US" sz="2000" b="1" err="1"/>
          </a:p>
        </p:txBody>
      </p:sp>
      <p:sp>
        <p:nvSpPr>
          <p:cNvPr id="24" name="テキスト ボックス 23">
            <a:extLst>
              <a:ext uri="{FF2B5EF4-FFF2-40B4-BE49-F238E27FC236}">
                <a16:creationId xmlns:a16="http://schemas.microsoft.com/office/drawing/2014/main" id="{D2BD35BC-C691-7771-5BC8-7DB7BFB6D47D}"/>
              </a:ext>
            </a:extLst>
          </p:cNvPr>
          <p:cNvSpPr txBox="1"/>
          <p:nvPr/>
        </p:nvSpPr>
        <p:spPr>
          <a:xfrm>
            <a:off x="7684047" y="2162171"/>
            <a:ext cx="4227407" cy="2154436"/>
          </a:xfrm>
          <a:prstGeom prst="rect">
            <a:avLst/>
          </a:prstGeom>
          <a:noFill/>
        </p:spPr>
        <p:txBody>
          <a:bodyPr wrap="square" lIns="0" tIns="0" rIns="0" bIns="0" rtlCol="0">
            <a:spAutoFit/>
          </a:bodyPr>
          <a:lstStyle/>
          <a:p>
            <a:pPr algn="l"/>
            <a:r>
              <a:rPr kumimoji="1" lang="ja-JP" altLang="en-US" sz="2000"/>
              <a:t>・</a:t>
            </a:r>
            <a:r>
              <a:rPr kumimoji="1" lang="en-US" altLang="ja-JP" sz="2000"/>
              <a:t>arg_name</a:t>
            </a:r>
            <a:r>
              <a:rPr kumimoji="1" lang="ja-JP" altLang="en-US" sz="2000"/>
              <a:t>に指定した名前の変数を読み込み</a:t>
            </a:r>
            <a:r>
              <a:rPr kumimoji="1" lang="en-US" altLang="ja-JP" sz="2000"/>
              <a:t>: func.InputStream </a:t>
            </a:r>
            <a:br>
              <a:rPr kumimoji="1" lang="en-US" altLang="ja-JP" sz="2000"/>
            </a:br>
            <a:r>
              <a:rPr kumimoji="1" lang="ja-JP" altLang="en-US" sz="2000"/>
              <a:t>書き込み</a:t>
            </a:r>
            <a:r>
              <a:rPr kumimoji="1" lang="en-US" altLang="ja-JP" sz="2000"/>
              <a:t>: func.Out[Str]</a:t>
            </a:r>
            <a:br>
              <a:rPr kumimoji="1" lang="en-US" altLang="ja-JP" sz="2000"/>
            </a:br>
            <a:r>
              <a:rPr kumimoji="1" lang="ja-JP" altLang="en-US" sz="2000"/>
              <a:t>のように関数引数に</a:t>
            </a:r>
            <a:endParaRPr kumimoji="1" lang="en-US" altLang="ja-JP" sz="2000"/>
          </a:p>
          <a:p>
            <a:pPr algn="l"/>
            <a:endParaRPr kumimoji="1" lang="en-US" altLang="ja-JP" sz="2000"/>
          </a:p>
          <a:p>
            <a:pPr algn="l"/>
            <a:r>
              <a:rPr kumimoji="1" lang="ja-JP" altLang="en-US" sz="2000"/>
              <a:t>・</a:t>
            </a:r>
            <a:r>
              <a:rPr kumimoji="1" lang="en-US" altLang="ja-JP" sz="2000"/>
              <a:t>file.read()</a:t>
            </a:r>
            <a:r>
              <a:rPr kumimoji="1" lang="ja-JP" altLang="en-US" sz="2000"/>
              <a:t>で読み取り</a:t>
            </a:r>
            <a:endParaRPr kumimoji="1" lang="en-US" altLang="ja-JP" sz="2000"/>
          </a:p>
          <a:p>
            <a:pPr algn="l"/>
            <a:r>
              <a:rPr kumimoji="1" lang="ja-JP" altLang="en-US" sz="2000"/>
              <a:t>・</a:t>
            </a:r>
            <a:r>
              <a:rPr kumimoji="1" lang="en-US" altLang="ja-JP" sz="2000"/>
              <a:t>file.set()</a:t>
            </a:r>
            <a:r>
              <a:rPr kumimoji="1" lang="ja-JP" altLang="en-US" sz="2000"/>
              <a:t>で書き込み</a:t>
            </a:r>
            <a:endParaRPr kumimoji="1" lang="ja-JP" altLang="en-US" sz="2000" err="1"/>
          </a:p>
        </p:txBody>
      </p:sp>
      <p:sp>
        <p:nvSpPr>
          <p:cNvPr id="25" name="四角形: 角を丸くする 24">
            <a:extLst>
              <a:ext uri="{FF2B5EF4-FFF2-40B4-BE49-F238E27FC236}">
                <a16:creationId xmlns:a16="http://schemas.microsoft.com/office/drawing/2014/main" id="{765044E4-738B-C3EE-01FE-603E58A194C7}"/>
              </a:ext>
            </a:extLst>
          </p:cNvPr>
          <p:cNvSpPr/>
          <p:nvPr/>
        </p:nvSpPr>
        <p:spPr bwMode="auto">
          <a:xfrm>
            <a:off x="3471531" y="2299309"/>
            <a:ext cx="1887279" cy="348385"/>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6" name="四角形: 角を丸くする 25">
            <a:extLst>
              <a:ext uri="{FF2B5EF4-FFF2-40B4-BE49-F238E27FC236}">
                <a16:creationId xmlns:a16="http://schemas.microsoft.com/office/drawing/2014/main" id="{3DD011AF-70EE-604A-8205-941354192ED6}"/>
              </a:ext>
            </a:extLst>
          </p:cNvPr>
          <p:cNvSpPr/>
          <p:nvPr/>
        </p:nvSpPr>
        <p:spPr bwMode="auto">
          <a:xfrm>
            <a:off x="2121754" y="2857690"/>
            <a:ext cx="2822386" cy="315912"/>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29" name="テキスト ボックス 28">
            <a:extLst>
              <a:ext uri="{FF2B5EF4-FFF2-40B4-BE49-F238E27FC236}">
                <a16:creationId xmlns:a16="http://schemas.microsoft.com/office/drawing/2014/main" id="{102CA7C2-CE0D-2F3F-61F6-9472A8B906BC}"/>
              </a:ext>
            </a:extLst>
          </p:cNvPr>
          <p:cNvSpPr txBox="1"/>
          <p:nvPr/>
        </p:nvSpPr>
        <p:spPr>
          <a:xfrm>
            <a:off x="4136065" y="1564069"/>
            <a:ext cx="7775389" cy="271869"/>
          </a:xfrm>
          <a:prstGeom prst="rect">
            <a:avLst/>
          </a:prstGeom>
          <a:solidFill>
            <a:schemeClr val="tx1"/>
          </a:solidFill>
        </p:spPr>
        <p:txBody>
          <a:bodyPr wrap="square">
            <a:spAutoFit/>
          </a:bodyPr>
          <a:lstStyle/>
          <a:p>
            <a:pPr>
              <a:lnSpc>
                <a:spcPts val="1425"/>
              </a:lnSpc>
              <a:buNone/>
            </a:pPr>
            <a:r>
              <a:rPr lang="en-US" altLang="ja-JP" sz="1200" b="0">
                <a:solidFill>
                  <a:srgbClr val="CCCAC2"/>
                </a:solidFill>
                <a:effectLst/>
                <a:latin typeface="Hack" panose="020B0609030202020204" pitchFamily="49" charset="0"/>
              </a:rPr>
              <a:t>_BLOB_PATH </a:t>
            </a:r>
            <a:r>
              <a:rPr lang="en-US" altLang="ja-JP" sz="1200" b="0">
                <a:solidFill>
                  <a:srgbClr val="F29E74"/>
                </a:solidFill>
                <a:effectLst/>
                <a:latin typeface="Hack" panose="020B0609030202020204" pitchFamily="49" charset="0"/>
              </a:rPr>
              <a:t>=</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"snippets/{mcptoolargs."</a:t>
            </a:r>
            <a:r>
              <a:rPr lang="en-US" altLang="ja-JP" sz="1200" b="0">
                <a:solidFill>
                  <a:srgbClr val="CCCAC2"/>
                </a:solidFill>
                <a:effectLst/>
                <a:latin typeface="Hack" panose="020B0609030202020204" pitchFamily="49" charset="0"/>
              </a:rPr>
              <a:t> </a:t>
            </a:r>
            <a:r>
              <a:rPr lang="en-US" altLang="ja-JP" sz="1200" b="0">
                <a:solidFill>
                  <a:srgbClr val="F29E74"/>
                </a:solidFill>
                <a:effectLst/>
                <a:latin typeface="Hack" panose="020B0609030202020204" pitchFamily="49" charset="0"/>
              </a:rPr>
              <a:t>+</a:t>
            </a:r>
            <a:r>
              <a:rPr lang="en-US" altLang="ja-JP" sz="1200" b="0">
                <a:solidFill>
                  <a:srgbClr val="CCCAC2"/>
                </a:solidFill>
                <a:effectLst/>
                <a:latin typeface="Hack" panose="020B0609030202020204" pitchFamily="49" charset="0"/>
              </a:rPr>
              <a:t> _SNIPPET_NAME_PROPERTY_NAME </a:t>
            </a:r>
            <a:r>
              <a:rPr lang="en-US" altLang="ja-JP" sz="1200" b="0">
                <a:solidFill>
                  <a:srgbClr val="F29E74"/>
                </a:solidFill>
                <a:effectLst/>
                <a:latin typeface="Hack" panose="020B0609030202020204" pitchFamily="49" charset="0"/>
              </a:rPr>
              <a:t>+</a:t>
            </a:r>
            <a:r>
              <a:rPr lang="en-US" altLang="ja-JP" sz="1200" b="0">
                <a:solidFill>
                  <a:srgbClr val="CCCAC2"/>
                </a:solidFill>
                <a:effectLst/>
                <a:latin typeface="Hack" panose="020B0609030202020204" pitchFamily="49" charset="0"/>
              </a:rPr>
              <a:t> </a:t>
            </a:r>
            <a:r>
              <a:rPr lang="en-US" altLang="ja-JP" sz="1200" b="0">
                <a:solidFill>
                  <a:srgbClr val="D5FF80"/>
                </a:solidFill>
                <a:effectLst/>
                <a:latin typeface="Hack" panose="020B0609030202020204" pitchFamily="49" charset="0"/>
              </a:rPr>
              <a:t>"}.json"</a:t>
            </a:r>
            <a:endParaRPr lang="en-US" altLang="ja-JP" sz="1200" b="0">
              <a:solidFill>
                <a:srgbClr val="CCCAC2"/>
              </a:solidFill>
              <a:effectLst/>
              <a:latin typeface="Hack" panose="020B0609030202020204" pitchFamily="49" charset="0"/>
            </a:endParaRPr>
          </a:p>
        </p:txBody>
      </p:sp>
      <p:pic>
        <p:nvPicPr>
          <p:cNvPr id="33" name="図 32">
            <a:extLst>
              <a:ext uri="{FF2B5EF4-FFF2-40B4-BE49-F238E27FC236}">
                <a16:creationId xmlns:a16="http://schemas.microsoft.com/office/drawing/2014/main" id="{F4F0BAB8-4C8B-C42D-CFBE-AB48820944B3}"/>
              </a:ext>
            </a:extLst>
          </p:cNvPr>
          <p:cNvPicPr>
            <a:picLocks noChangeAspect="1"/>
          </p:cNvPicPr>
          <p:nvPr/>
        </p:nvPicPr>
        <p:blipFill>
          <a:blip r:embed="rId4"/>
          <a:stretch>
            <a:fillRect/>
          </a:stretch>
        </p:blipFill>
        <p:spPr>
          <a:xfrm>
            <a:off x="277691" y="3360944"/>
            <a:ext cx="6744765" cy="486350"/>
          </a:xfrm>
          <a:prstGeom prst="rect">
            <a:avLst/>
          </a:prstGeom>
        </p:spPr>
      </p:pic>
      <p:pic>
        <p:nvPicPr>
          <p:cNvPr id="35" name="図 34">
            <a:extLst>
              <a:ext uri="{FF2B5EF4-FFF2-40B4-BE49-F238E27FC236}">
                <a16:creationId xmlns:a16="http://schemas.microsoft.com/office/drawing/2014/main" id="{904DAD18-46F3-5170-A370-33B1ADDF8ED3}"/>
              </a:ext>
            </a:extLst>
          </p:cNvPr>
          <p:cNvPicPr>
            <a:picLocks noChangeAspect="1"/>
          </p:cNvPicPr>
          <p:nvPr/>
        </p:nvPicPr>
        <p:blipFill>
          <a:blip r:embed="rId5"/>
          <a:stretch>
            <a:fillRect/>
          </a:stretch>
        </p:blipFill>
        <p:spPr>
          <a:xfrm>
            <a:off x="277691" y="5664952"/>
            <a:ext cx="5383161" cy="528409"/>
          </a:xfrm>
          <a:prstGeom prst="rect">
            <a:avLst/>
          </a:prstGeom>
        </p:spPr>
      </p:pic>
      <p:cxnSp>
        <p:nvCxnSpPr>
          <p:cNvPr id="36" name="直線コネクタ 35">
            <a:extLst>
              <a:ext uri="{FF2B5EF4-FFF2-40B4-BE49-F238E27FC236}">
                <a16:creationId xmlns:a16="http://schemas.microsoft.com/office/drawing/2014/main" id="{46F72F7A-2E15-7A22-E05E-5D937A111C93}"/>
              </a:ext>
            </a:extLst>
          </p:cNvPr>
          <p:cNvCxnSpPr>
            <a:cxnSpLocks/>
          </p:cNvCxnSpPr>
          <p:nvPr/>
        </p:nvCxnSpPr>
        <p:spPr>
          <a:xfrm>
            <a:off x="2590800" y="3171985"/>
            <a:ext cx="0" cy="394267"/>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38" name="四角形: 角を丸くする 37">
            <a:extLst>
              <a:ext uri="{FF2B5EF4-FFF2-40B4-BE49-F238E27FC236}">
                <a16:creationId xmlns:a16="http://schemas.microsoft.com/office/drawing/2014/main" id="{C54C6D22-FD03-1408-1BD0-9261EF27857A}"/>
              </a:ext>
            </a:extLst>
          </p:cNvPr>
          <p:cNvSpPr/>
          <p:nvPr/>
        </p:nvSpPr>
        <p:spPr bwMode="auto">
          <a:xfrm>
            <a:off x="3629248" y="4582534"/>
            <a:ext cx="1887279" cy="348385"/>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39" name="四角形: 角を丸くする 38">
            <a:extLst>
              <a:ext uri="{FF2B5EF4-FFF2-40B4-BE49-F238E27FC236}">
                <a16:creationId xmlns:a16="http://schemas.microsoft.com/office/drawing/2014/main" id="{27D8806D-68D9-A0F2-77A8-48B0824EFB1B}"/>
              </a:ext>
            </a:extLst>
          </p:cNvPr>
          <p:cNvSpPr/>
          <p:nvPr/>
        </p:nvSpPr>
        <p:spPr bwMode="auto">
          <a:xfrm>
            <a:off x="2279471" y="5140915"/>
            <a:ext cx="2553027" cy="315912"/>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cxnSp>
        <p:nvCxnSpPr>
          <p:cNvPr id="40" name="直線コネクタ 39">
            <a:extLst>
              <a:ext uri="{FF2B5EF4-FFF2-40B4-BE49-F238E27FC236}">
                <a16:creationId xmlns:a16="http://schemas.microsoft.com/office/drawing/2014/main" id="{3078C7D9-4231-F948-8116-75E1BB18C988}"/>
              </a:ext>
            </a:extLst>
          </p:cNvPr>
          <p:cNvCxnSpPr>
            <a:cxnSpLocks/>
          </p:cNvCxnSpPr>
          <p:nvPr/>
        </p:nvCxnSpPr>
        <p:spPr>
          <a:xfrm flipH="1">
            <a:off x="824024" y="5496347"/>
            <a:ext cx="1350334" cy="274263"/>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47DFFDAA-63D4-4C4D-6CA7-35B846088972}"/>
              </a:ext>
            </a:extLst>
          </p:cNvPr>
          <p:cNvCxnSpPr>
            <a:cxnSpLocks/>
          </p:cNvCxnSpPr>
          <p:nvPr/>
        </p:nvCxnSpPr>
        <p:spPr>
          <a:xfrm flipV="1">
            <a:off x="5596385" y="1867859"/>
            <a:ext cx="655559" cy="820925"/>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5F711841-DB61-DC30-4B56-2D2FFE91AF52}"/>
              </a:ext>
            </a:extLst>
          </p:cNvPr>
          <p:cNvSpPr txBox="1"/>
          <p:nvPr/>
        </p:nvSpPr>
        <p:spPr>
          <a:xfrm>
            <a:off x="2753832" y="1558752"/>
            <a:ext cx="1382233" cy="307777"/>
          </a:xfrm>
          <a:prstGeom prst="rect">
            <a:avLst/>
          </a:prstGeom>
          <a:noFill/>
        </p:spPr>
        <p:txBody>
          <a:bodyPr wrap="square" lIns="0" tIns="0" rIns="0" bIns="0" rtlCol="0">
            <a:spAutoFit/>
          </a:bodyPr>
          <a:lstStyle/>
          <a:p>
            <a:pPr algn="l"/>
            <a:r>
              <a:rPr kumimoji="1" lang="ja-JP" altLang="en-US" sz="2000"/>
              <a:t>アクセス先</a:t>
            </a:r>
            <a:endParaRPr kumimoji="1" lang="ja-JP" altLang="en-US" sz="2000" err="1"/>
          </a:p>
        </p:txBody>
      </p:sp>
      <p:sp>
        <p:nvSpPr>
          <p:cNvPr id="46" name="テキスト ボックス 45">
            <a:extLst>
              <a:ext uri="{FF2B5EF4-FFF2-40B4-BE49-F238E27FC236}">
                <a16:creationId xmlns:a16="http://schemas.microsoft.com/office/drawing/2014/main" id="{4F323A00-E3DD-0A79-7E9C-FF311925913C}"/>
              </a:ext>
            </a:extLst>
          </p:cNvPr>
          <p:cNvSpPr txBox="1"/>
          <p:nvPr/>
        </p:nvSpPr>
        <p:spPr>
          <a:xfrm>
            <a:off x="1920237" y="3938395"/>
            <a:ext cx="4431655" cy="615553"/>
          </a:xfrm>
          <a:prstGeom prst="rect">
            <a:avLst/>
          </a:prstGeom>
          <a:noFill/>
        </p:spPr>
        <p:txBody>
          <a:bodyPr wrap="square" lIns="0" tIns="0" rIns="0" bIns="0" rtlCol="0">
            <a:spAutoFit/>
          </a:bodyPr>
          <a:lstStyle/>
          <a:p>
            <a:pPr algn="l"/>
            <a:r>
              <a:rPr kumimoji="1" lang="ja-JP" altLang="en-US" sz="2000"/>
              <a:t>接続に使う文字列（環境変数）</a:t>
            </a:r>
            <a:br>
              <a:rPr kumimoji="1" lang="en-US" altLang="ja-JP" sz="2000"/>
            </a:br>
            <a:r>
              <a:rPr kumimoji="1" lang="ja-JP" altLang="en-US" sz="2000"/>
              <a:t>（アカウント名等に</a:t>
            </a:r>
            <a:r>
              <a:rPr kumimoji="1" lang="ja-JP" altLang="en-US" sz="2000">
                <a:hlinkClick r:id="rId6"/>
              </a:rPr>
              <a:t>分割定義可能</a:t>
            </a:r>
            <a:r>
              <a:rPr kumimoji="1" lang="ja-JP" altLang="en-US" sz="2000"/>
              <a:t>）</a:t>
            </a:r>
            <a:endParaRPr kumimoji="1" lang="ja-JP" altLang="en-US" sz="2000" err="1"/>
          </a:p>
        </p:txBody>
      </p:sp>
      <p:cxnSp>
        <p:nvCxnSpPr>
          <p:cNvPr id="47" name="直線コネクタ 46">
            <a:extLst>
              <a:ext uri="{FF2B5EF4-FFF2-40B4-BE49-F238E27FC236}">
                <a16:creationId xmlns:a16="http://schemas.microsoft.com/office/drawing/2014/main" id="{1531D849-2974-3B7C-CB48-B1D24EE3D48E}"/>
              </a:ext>
            </a:extLst>
          </p:cNvPr>
          <p:cNvCxnSpPr>
            <a:cxnSpLocks/>
          </p:cNvCxnSpPr>
          <p:nvPr/>
        </p:nvCxnSpPr>
        <p:spPr>
          <a:xfrm>
            <a:off x="1897912" y="2851464"/>
            <a:ext cx="186069" cy="1039728"/>
          </a:xfrm>
          <a:prstGeom prst="line">
            <a:avLst/>
          </a:prstGeom>
          <a:ln w="19050">
            <a:solidFill>
              <a:srgbClr val="EE0000"/>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9418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986E-B627-6A3C-6ECE-477ECE05C901}"/>
              </a:ext>
            </a:extLst>
          </p:cNvPr>
          <p:cNvSpPr>
            <a:spLocks noGrp="1"/>
          </p:cNvSpPr>
          <p:nvPr>
            <p:ph type="title"/>
          </p:nvPr>
        </p:nvSpPr>
        <p:spPr/>
        <p:txBody>
          <a:bodyPr>
            <a:normAutofit fontScale="90000"/>
          </a:bodyPr>
          <a:lstStyle/>
          <a:p>
            <a:r>
              <a:rPr kumimoji="1" lang="ja-JP" altLang="en-US"/>
              <a:t>実際のコードの作成</a:t>
            </a:r>
          </a:p>
        </p:txBody>
      </p:sp>
      <p:sp>
        <p:nvSpPr>
          <p:cNvPr id="3" name="コンテンツ プレースホルダー 2">
            <a:extLst>
              <a:ext uri="{FF2B5EF4-FFF2-40B4-BE49-F238E27FC236}">
                <a16:creationId xmlns:a16="http://schemas.microsoft.com/office/drawing/2014/main" id="{1DAD35CF-866E-FD51-A1DA-A6CC54E8E95D}"/>
              </a:ext>
            </a:extLst>
          </p:cNvPr>
          <p:cNvSpPr>
            <a:spLocks noGrp="1"/>
          </p:cNvSpPr>
          <p:nvPr>
            <p:ph idx="1"/>
          </p:nvPr>
        </p:nvSpPr>
        <p:spPr>
          <a:xfrm>
            <a:off x="473242" y="1450848"/>
            <a:ext cx="10883186" cy="365125"/>
          </a:xfrm>
        </p:spPr>
        <p:txBody>
          <a:bodyPr>
            <a:normAutofit fontScale="77500" lnSpcReduction="20000"/>
          </a:bodyPr>
          <a:lstStyle/>
          <a:p>
            <a:r>
              <a:rPr kumimoji="1" lang="ja-JP" altLang="en-US"/>
              <a:t>記述量がここまでより格段に多くなるため、機能ごとに分けて指示を行います。</a:t>
            </a:r>
          </a:p>
        </p:txBody>
      </p:sp>
      <p:sp>
        <p:nvSpPr>
          <p:cNvPr id="4" name="スライド番号プレースホルダー 3">
            <a:extLst>
              <a:ext uri="{FF2B5EF4-FFF2-40B4-BE49-F238E27FC236}">
                <a16:creationId xmlns:a16="http://schemas.microsoft.com/office/drawing/2014/main" id="{512A0551-37C2-774B-E176-80F1D051483B}"/>
              </a:ext>
            </a:extLst>
          </p:cNvPr>
          <p:cNvSpPr>
            <a:spLocks noGrp="1"/>
          </p:cNvSpPr>
          <p:nvPr>
            <p:ph type="sldNum" sz="quarter" idx="12"/>
          </p:nvPr>
        </p:nvSpPr>
        <p:spPr/>
        <p:txBody>
          <a:bodyPr/>
          <a:lstStyle/>
          <a:p>
            <a:fld id="{AB3DE384-0340-4646-8B85-A681728920EF}" type="slidenum">
              <a:rPr kumimoji="1" lang="ja-JP" altLang="en-US" smtClean="0"/>
              <a:pPr/>
              <a:t>42</a:t>
            </a:fld>
            <a:endParaRPr kumimoji="1" lang="ja-JP" altLang="en-US"/>
          </a:p>
        </p:txBody>
      </p:sp>
      <p:sp>
        <p:nvSpPr>
          <p:cNvPr id="5" name="テキスト プレースホルダー 4">
            <a:extLst>
              <a:ext uri="{FF2B5EF4-FFF2-40B4-BE49-F238E27FC236}">
                <a16:creationId xmlns:a16="http://schemas.microsoft.com/office/drawing/2014/main" id="{682D7C5F-4C39-3C4A-9E7C-7A38A935896F}"/>
              </a:ext>
            </a:extLst>
          </p:cNvPr>
          <p:cNvSpPr>
            <a:spLocks noGrp="1"/>
          </p:cNvSpPr>
          <p:nvPr>
            <p:ph type="body" sz="quarter" idx="13"/>
          </p:nvPr>
        </p:nvSpPr>
        <p:spPr/>
        <p:txBody>
          <a:bodyPr/>
          <a:lstStyle/>
          <a:p>
            <a:r>
              <a:rPr kumimoji="1" lang="ja-JP" altLang="en-US"/>
              <a:t>ここまでの設計書をもとに、実際のコードを作成します。</a:t>
            </a:r>
          </a:p>
        </p:txBody>
      </p:sp>
      <p:sp>
        <p:nvSpPr>
          <p:cNvPr id="6" name="正方形/長方形 5">
            <a:extLst>
              <a:ext uri="{FF2B5EF4-FFF2-40B4-BE49-F238E27FC236}">
                <a16:creationId xmlns:a16="http://schemas.microsoft.com/office/drawing/2014/main" id="{E75D50A9-61A8-7BED-82E2-BF71F32FC53C}"/>
              </a:ext>
            </a:extLst>
          </p:cNvPr>
          <p:cNvSpPr/>
          <p:nvPr/>
        </p:nvSpPr>
        <p:spPr bwMode="auto">
          <a:xfrm>
            <a:off x="582243" y="2123750"/>
            <a:ext cx="4407396" cy="4354519"/>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詳細設計書、インタフェース仕様書、データサンプルを踏まえて実際のコーディングを行います。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まずは映画一覧取得機能（</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get_movie_list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）を対象として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src/function_app.py</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に機能追加を行ってください。そのほかの機能追加はまだ行わないでください。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src/function_app.py</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Azure Functions</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上に</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MCP</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をデプロイするためのアプリ定義となっており、すでに</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hello_mcp</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save_snippet</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en-US" altLang="ja-JP" sz="1200" err="1">
                <a:solidFill>
                  <a:schemeClr val="tx1"/>
                </a:solidFill>
                <a:latin typeface="BIZ UDP明朝 Medium" panose="02020500000000000000" pitchFamily="18" charset="-128"/>
                <a:ea typeface="BIZ UDP明朝 Medium" panose="02020500000000000000" pitchFamily="18" charset="-128"/>
                <a:cs typeface="Segoe UI" pitchFamily="34" charset="0"/>
              </a:rPr>
              <a:t>get_snippet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といったツールが定義されているため、実装方法はこれらを踏襲してください。</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特に詳細設計書の前提条件、共通仕様、各機能の詳細設計については十分に確認を行い、順守してください。</a:t>
            </a: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7" name="テキスト ボックス 6">
            <a:extLst>
              <a:ext uri="{FF2B5EF4-FFF2-40B4-BE49-F238E27FC236}">
                <a16:creationId xmlns:a16="http://schemas.microsoft.com/office/drawing/2014/main" id="{BF232D34-2B60-D701-9CFF-886ADE4C0F1D}"/>
              </a:ext>
            </a:extLst>
          </p:cNvPr>
          <p:cNvSpPr txBox="1"/>
          <p:nvPr/>
        </p:nvSpPr>
        <p:spPr>
          <a:xfrm>
            <a:off x="582242" y="1815973"/>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8" name="テキスト ボックス 7">
            <a:extLst>
              <a:ext uri="{FF2B5EF4-FFF2-40B4-BE49-F238E27FC236}">
                <a16:creationId xmlns:a16="http://schemas.microsoft.com/office/drawing/2014/main" id="{BC1CC641-50EE-51A4-D82E-80B66DE130F5}"/>
              </a:ext>
            </a:extLst>
          </p:cNvPr>
          <p:cNvSpPr txBox="1"/>
          <p:nvPr/>
        </p:nvSpPr>
        <p:spPr>
          <a:xfrm>
            <a:off x="5037608" y="2146606"/>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9" name="テキスト ボックス 8">
            <a:extLst>
              <a:ext uri="{FF2B5EF4-FFF2-40B4-BE49-F238E27FC236}">
                <a16:creationId xmlns:a16="http://schemas.microsoft.com/office/drawing/2014/main" id="{209F063B-31F6-91EF-261B-E44D9DF2491C}"/>
              </a:ext>
            </a:extLst>
          </p:cNvPr>
          <p:cNvSpPr txBox="1"/>
          <p:nvPr/>
        </p:nvSpPr>
        <p:spPr>
          <a:xfrm>
            <a:off x="5037608" y="2692367"/>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10" name="テキスト ボックス 9">
            <a:extLst>
              <a:ext uri="{FF2B5EF4-FFF2-40B4-BE49-F238E27FC236}">
                <a16:creationId xmlns:a16="http://schemas.microsoft.com/office/drawing/2014/main" id="{FD064F9E-9482-9D33-0B1D-ED53CB25DD77}"/>
              </a:ext>
            </a:extLst>
          </p:cNvPr>
          <p:cNvSpPr txBox="1"/>
          <p:nvPr/>
        </p:nvSpPr>
        <p:spPr>
          <a:xfrm>
            <a:off x="5037608" y="3678232"/>
            <a:ext cx="1145459" cy="215444"/>
          </a:xfrm>
          <a:prstGeom prst="rect">
            <a:avLst/>
          </a:prstGeom>
          <a:noFill/>
        </p:spPr>
        <p:txBody>
          <a:bodyPr wrap="square" lIns="0" tIns="0" rIns="0" bIns="0" rtlCol="0">
            <a:spAutoFit/>
          </a:bodyPr>
          <a:lstStyle/>
          <a:p>
            <a:pPr algn="l"/>
            <a:r>
              <a:rPr kumimoji="1" lang="ja-JP" altLang="en-US" sz="1400">
                <a:solidFill>
                  <a:srgbClr val="D83B01"/>
                </a:solidFill>
              </a:rPr>
              <a:t>背景共有</a:t>
            </a:r>
            <a:endParaRPr kumimoji="1" lang="ja-JP" altLang="en-US" sz="1400" err="1">
              <a:solidFill>
                <a:srgbClr val="D83B01"/>
              </a:solidFill>
            </a:endParaRPr>
          </a:p>
        </p:txBody>
      </p:sp>
      <p:sp>
        <p:nvSpPr>
          <p:cNvPr id="11" name="テキスト ボックス 10">
            <a:extLst>
              <a:ext uri="{FF2B5EF4-FFF2-40B4-BE49-F238E27FC236}">
                <a16:creationId xmlns:a16="http://schemas.microsoft.com/office/drawing/2014/main" id="{49BB8AB0-AE3D-AE4B-05DA-E865EFAC0EE1}"/>
              </a:ext>
            </a:extLst>
          </p:cNvPr>
          <p:cNvSpPr txBox="1"/>
          <p:nvPr/>
        </p:nvSpPr>
        <p:spPr>
          <a:xfrm>
            <a:off x="5037608" y="5338590"/>
            <a:ext cx="1145459" cy="430887"/>
          </a:xfrm>
          <a:prstGeom prst="rect">
            <a:avLst/>
          </a:prstGeom>
          <a:noFill/>
        </p:spPr>
        <p:txBody>
          <a:bodyPr wrap="square" lIns="0" tIns="0" rIns="0" bIns="0" rtlCol="0">
            <a:spAutoFit/>
          </a:bodyPr>
          <a:lstStyle/>
          <a:p>
            <a:pPr algn="l"/>
            <a:r>
              <a:rPr kumimoji="1" lang="ja-JP" altLang="en-US" sz="1400">
                <a:solidFill>
                  <a:srgbClr val="D83B01"/>
                </a:solidFill>
              </a:rPr>
              <a:t>実装時の注意や指示</a:t>
            </a:r>
            <a:endParaRPr kumimoji="1" lang="ja-JP" altLang="en-US" sz="1400" err="1">
              <a:solidFill>
                <a:srgbClr val="D83B01"/>
              </a:solidFill>
            </a:endParaRPr>
          </a:p>
        </p:txBody>
      </p:sp>
      <p:sp>
        <p:nvSpPr>
          <p:cNvPr id="12" name="正方形/長方形 11">
            <a:extLst>
              <a:ext uri="{FF2B5EF4-FFF2-40B4-BE49-F238E27FC236}">
                <a16:creationId xmlns:a16="http://schemas.microsoft.com/office/drawing/2014/main" id="{68FD28FA-1B7E-C884-12A0-8AA3DEF744B4}"/>
              </a:ext>
            </a:extLst>
          </p:cNvPr>
          <p:cNvSpPr/>
          <p:nvPr/>
        </p:nvSpPr>
        <p:spPr bwMode="auto">
          <a:xfrm>
            <a:off x="6589173" y="5842800"/>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意図通りにコードが生成されない場合には、変更を</a:t>
            </a:r>
            <a:r>
              <a:rPr kumimoji="1" lang="en-US" altLang="ja-JP" sz="1600" b="1">
                <a:solidFill>
                  <a:schemeClr val="tx1"/>
                </a:solidFill>
                <a:ea typeface="Segoe UI" pitchFamily="34" charset="0"/>
                <a:cs typeface="Segoe UI" pitchFamily="34" charset="0"/>
              </a:rPr>
              <a:t>Undo</a:t>
            </a:r>
            <a:r>
              <a:rPr kumimoji="1" lang="ja-JP" altLang="en-US" sz="1600" b="1">
                <a:solidFill>
                  <a:schemeClr val="tx1"/>
                </a:solidFill>
                <a:ea typeface="Segoe UI" pitchFamily="34" charset="0"/>
                <a:cs typeface="Segoe UI" pitchFamily="34" charset="0"/>
              </a:rPr>
              <a:t>し、プロンプトを消し、修正して調整します</a:t>
            </a:r>
            <a:endParaRPr kumimoji="1" lang="en-US" altLang="ja-JP" sz="1600" b="1">
              <a:solidFill>
                <a:schemeClr val="tx1"/>
              </a:solidFill>
              <a:ea typeface="Segoe UI" pitchFamily="34" charset="0"/>
              <a:cs typeface="Segoe UI" pitchFamily="34" charset="0"/>
            </a:endParaRPr>
          </a:p>
        </p:txBody>
      </p:sp>
      <p:sp>
        <p:nvSpPr>
          <p:cNvPr id="13" name="正方形/長方形 12">
            <a:extLst>
              <a:ext uri="{FF2B5EF4-FFF2-40B4-BE49-F238E27FC236}">
                <a16:creationId xmlns:a16="http://schemas.microsoft.com/office/drawing/2014/main" id="{315C36DB-4DBE-51B8-35CA-5F2F2A7336CA}"/>
              </a:ext>
            </a:extLst>
          </p:cNvPr>
          <p:cNvSpPr/>
          <p:nvPr/>
        </p:nvSpPr>
        <p:spPr bwMode="auto">
          <a:xfrm>
            <a:off x="6589173" y="548185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15" name="図 14">
            <a:extLst>
              <a:ext uri="{FF2B5EF4-FFF2-40B4-BE49-F238E27FC236}">
                <a16:creationId xmlns:a16="http://schemas.microsoft.com/office/drawing/2014/main" id="{B12DF3C6-7CC1-A0D6-6738-236314781530}"/>
              </a:ext>
            </a:extLst>
          </p:cNvPr>
          <p:cNvPicPr>
            <a:picLocks noChangeAspect="1"/>
          </p:cNvPicPr>
          <p:nvPr/>
        </p:nvPicPr>
        <p:blipFill>
          <a:blip r:embed="rId2"/>
          <a:stretch>
            <a:fillRect/>
          </a:stretch>
        </p:blipFill>
        <p:spPr>
          <a:xfrm>
            <a:off x="5386635" y="4254624"/>
            <a:ext cx="6703654" cy="769830"/>
          </a:xfrm>
          <a:prstGeom prst="rect">
            <a:avLst/>
          </a:prstGeom>
        </p:spPr>
      </p:pic>
      <p:sp>
        <p:nvSpPr>
          <p:cNvPr id="17" name="四角形: 角を丸くする 16">
            <a:extLst>
              <a:ext uri="{FF2B5EF4-FFF2-40B4-BE49-F238E27FC236}">
                <a16:creationId xmlns:a16="http://schemas.microsoft.com/office/drawing/2014/main" id="{8192E278-958D-294D-2222-1F186901CFBB}"/>
              </a:ext>
            </a:extLst>
          </p:cNvPr>
          <p:cNvSpPr/>
          <p:nvPr/>
        </p:nvSpPr>
        <p:spPr bwMode="auto">
          <a:xfrm>
            <a:off x="11609757" y="4151870"/>
            <a:ext cx="480532" cy="432487"/>
          </a:xfrm>
          <a:prstGeom prst="roundRect">
            <a:avLst/>
          </a:prstGeom>
          <a:noFill/>
          <a:ln>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8" name="テキスト ボックス 17">
            <a:extLst>
              <a:ext uri="{FF2B5EF4-FFF2-40B4-BE49-F238E27FC236}">
                <a16:creationId xmlns:a16="http://schemas.microsoft.com/office/drawing/2014/main" id="{3B90B155-D325-D4D7-0E74-C1E86260A662}"/>
              </a:ext>
            </a:extLst>
          </p:cNvPr>
          <p:cNvSpPr txBox="1"/>
          <p:nvPr/>
        </p:nvSpPr>
        <p:spPr>
          <a:xfrm>
            <a:off x="8131815" y="3788713"/>
            <a:ext cx="3958474" cy="307777"/>
          </a:xfrm>
          <a:prstGeom prst="rect">
            <a:avLst/>
          </a:prstGeom>
          <a:noFill/>
        </p:spPr>
        <p:txBody>
          <a:bodyPr wrap="square" lIns="0" tIns="0" rIns="0" bIns="0" rtlCol="0">
            <a:spAutoFit/>
          </a:bodyPr>
          <a:lstStyle/>
          <a:p>
            <a:pPr algn="r"/>
            <a:r>
              <a:rPr kumimoji="1" lang="ja-JP" altLang="en-US" sz="2000">
                <a:solidFill>
                  <a:srgbClr val="EE0000"/>
                </a:solidFill>
              </a:rPr>
              <a:t>プロンプト指示取り消しボタン</a:t>
            </a:r>
            <a:endParaRPr kumimoji="1" lang="ja-JP" altLang="en-US" sz="2000" err="1">
              <a:solidFill>
                <a:srgbClr val="EE0000"/>
              </a:solidFill>
            </a:endParaRPr>
          </a:p>
        </p:txBody>
      </p:sp>
    </p:spTree>
    <p:extLst>
      <p:ext uri="{BB962C8B-B14F-4D97-AF65-F5344CB8AC3E}">
        <p14:creationId xmlns:p14="http://schemas.microsoft.com/office/powerpoint/2010/main" val="33832058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2D8A00-0DA5-20EF-B7D9-9E31837EADE5}"/>
              </a:ext>
            </a:extLst>
          </p:cNvPr>
          <p:cNvSpPr>
            <a:spLocks noGrp="1"/>
          </p:cNvSpPr>
          <p:nvPr>
            <p:ph type="title"/>
          </p:nvPr>
        </p:nvSpPr>
        <p:spPr/>
        <p:txBody>
          <a:bodyPr>
            <a:normAutofit fontScale="90000"/>
          </a:bodyPr>
          <a:lstStyle/>
          <a:p>
            <a:r>
              <a:rPr kumimoji="1" lang="ja-JP" altLang="en-US"/>
              <a:t>生成されたソースコードの確認</a:t>
            </a:r>
            <a:r>
              <a:rPr kumimoji="1" lang="en-US" altLang="ja-JP"/>
              <a:t>(1)</a:t>
            </a:r>
            <a:endParaRPr kumimoji="1" lang="ja-JP" altLang="en-US"/>
          </a:p>
        </p:txBody>
      </p:sp>
      <p:sp>
        <p:nvSpPr>
          <p:cNvPr id="4" name="スライド番号プレースホルダー 3">
            <a:extLst>
              <a:ext uri="{FF2B5EF4-FFF2-40B4-BE49-F238E27FC236}">
                <a16:creationId xmlns:a16="http://schemas.microsoft.com/office/drawing/2014/main" id="{783F139F-FD8F-5AC0-18C3-9C96759050D1}"/>
              </a:ext>
            </a:extLst>
          </p:cNvPr>
          <p:cNvSpPr>
            <a:spLocks noGrp="1"/>
          </p:cNvSpPr>
          <p:nvPr>
            <p:ph type="sldNum" sz="quarter" idx="12"/>
          </p:nvPr>
        </p:nvSpPr>
        <p:spPr/>
        <p:txBody>
          <a:bodyPr/>
          <a:lstStyle/>
          <a:p>
            <a:fld id="{AB3DE384-0340-4646-8B85-A681728920EF}" type="slidenum">
              <a:rPr kumimoji="1" lang="ja-JP" altLang="en-US" smtClean="0"/>
              <a:pPr/>
              <a:t>43</a:t>
            </a:fld>
            <a:endParaRPr kumimoji="1" lang="ja-JP" altLang="en-US"/>
          </a:p>
        </p:txBody>
      </p:sp>
      <p:sp>
        <p:nvSpPr>
          <p:cNvPr id="5" name="テキスト プレースホルダー 4">
            <a:extLst>
              <a:ext uri="{FF2B5EF4-FFF2-40B4-BE49-F238E27FC236}">
                <a16:creationId xmlns:a16="http://schemas.microsoft.com/office/drawing/2014/main" id="{4EC425EB-4A6D-4396-A0CE-0EE806A1A76B}"/>
              </a:ext>
            </a:extLst>
          </p:cNvPr>
          <p:cNvSpPr>
            <a:spLocks noGrp="1"/>
          </p:cNvSpPr>
          <p:nvPr>
            <p:ph type="body" sz="quarter" idx="13"/>
          </p:nvPr>
        </p:nvSpPr>
        <p:spPr/>
        <p:txBody>
          <a:bodyPr/>
          <a:lstStyle/>
          <a:p>
            <a:r>
              <a:rPr kumimoji="1" lang="ja-JP" altLang="en-US"/>
              <a:t>生成されたコードの内容を確認します。</a:t>
            </a:r>
          </a:p>
        </p:txBody>
      </p:sp>
      <p:pic>
        <p:nvPicPr>
          <p:cNvPr id="7" name="図 6">
            <a:extLst>
              <a:ext uri="{FF2B5EF4-FFF2-40B4-BE49-F238E27FC236}">
                <a16:creationId xmlns:a16="http://schemas.microsoft.com/office/drawing/2014/main" id="{C8A67BFA-1746-2CC3-2CBE-20E9DECFFF4C}"/>
              </a:ext>
            </a:extLst>
          </p:cNvPr>
          <p:cNvPicPr>
            <a:picLocks noChangeAspect="1"/>
          </p:cNvPicPr>
          <p:nvPr/>
        </p:nvPicPr>
        <p:blipFill>
          <a:blip r:embed="rId2"/>
          <a:stretch>
            <a:fillRect/>
          </a:stretch>
        </p:blipFill>
        <p:spPr>
          <a:xfrm>
            <a:off x="387052" y="1769924"/>
            <a:ext cx="6999401" cy="2627301"/>
          </a:xfrm>
          <a:prstGeom prst="rect">
            <a:avLst/>
          </a:prstGeom>
        </p:spPr>
      </p:pic>
      <p:sp>
        <p:nvSpPr>
          <p:cNvPr id="8" name="テキスト ボックス 7">
            <a:extLst>
              <a:ext uri="{FF2B5EF4-FFF2-40B4-BE49-F238E27FC236}">
                <a16:creationId xmlns:a16="http://schemas.microsoft.com/office/drawing/2014/main" id="{87F0C53D-3B45-6A60-6D82-8EDD0C942CDE}"/>
              </a:ext>
            </a:extLst>
          </p:cNvPr>
          <p:cNvSpPr txBox="1"/>
          <p:nvPr/>
        </p:nvSpPr>
        <p:spPr>
          <a:xfrm>
            <a:off x="7537620" y="2817345"/>
            <a:ext cx="4151870" cy="307777"/>
          </a:xfrm>
          <a:prstGeom prst="rect">
            <a:avLst/>
          </a:prstGeom>
          <a:noFill/>
        </p:spPr>
        <p:txBody>
          <a:bodyPr wrap="square" lIns="0" tIns="0" rIns="0" bIns="0" rtlCol="0">
            <a:spAutoFit/>
          </a:bodyPr>
          <a:lstStyle/>
          <a:p>
            <a:pPr algn="l"/>
            <a:r>
              <a:rPr kumimoji="1" lang="ja-JP" altLang="en-US" sz="2000"/>
              <a:t>←定数定義の追加</a:t>
            </a:r>
            <a:endParaRPr kumimoji="1" lang="ja-JP" altLang="en-US" sz="2000" err="1"/>
          </a:p>
        </p:txBody>
      </p:sp>
      <p:sp>
        <p:nvSpPr>
          <p:cNvPr id="9" name="テキスト ボックス 8">
            <a:extLst>
              <a:ext uri="{FF2B5EF4-FFF2-40B4-BE49-F238E27FC236}">
                <a16:creationId xmlns:a16="http://schemas.microsoft.com/office/drawing/2014/main" id="{82BF7A79-E63E-6DBB-1249-B09DC96FA822}"/>
              </a:ext>
            </a:extLst>
          </p:cNvPr>
          <p:cNvSpPr txBox="1"/>
          <p:nvPr/>
        </p:nvSpPr>
        <p:spPr>
          <a:xfrm>
            <a:off x="7537620" y="3873126"/>
            <a:ext cx="4151870" cy="615553"/>
          </a:xfrm>
          <a:prstGeom prst="rect">
            <a:avLst/>
          </a:prstGeom>
          <a:noFill/>
        </p:spPr>
        <p:txBody>
          <a:bodyPr wrap="square" lIns="0" tIns="0" rIns="0" bIns="0" rtlCol="0">
            <a:spAutoFit/>
          </a:bodyPr>
          <a:lstStyle/>
          <a:p>
            <a:pPr algn="l"/>
            <a:r>
              <a:rPr kumimoji="1" lang="ja-JP" altLang="en-US" sz="2000"/>
              <a:t>←今後多様する日付フォーマットの正規表現定義</a:t>
            </a:r>
            <a:endParaRPr kumimoji="1" lang="ja-JP" altLang="en-US" sz="2000" err="1"/>
          </a:p>
        </p:txBody>
      </p:sp>
    </p:spTree>
    <p:extLst>
      <p:ext uri="{BB962C8B-B14F-4D97-AF65-F5344CB8AC3E}">
        <p14:creationId xmlns:p14="http://schemas.microsoft.com/office/powerpoint/2010/main" val="33368068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B0BE9-BDFD-0220-D774-48DEFE5E2CE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2D42BB79-A7D3-BC30-2885-8B64B814F766}"/>
              </a:ext>
            </a:extLst>
          </p:cNvPr>
          <p:cNvSpPr>
            <a:spLocks noGrp="1"/>
          </p:cNvSpPr>
          <p:nvPr>
            <p:ph type="title"/>
          </p:nvPr>
        </p:nvSpPr>
        <p:spPr/>
        <p:txBody>
          <a:bodyPr>
            <a:normAutofit fontScale="90000"/>
          </a:bodyPr>
          <a:lstStyle/>
          <a:p>
            <a:r>
              <a:rPr kumimoji="1" lang="ja-JP" altLang="en-US"/>
              <a:t>生成されたソースコードの確認</a:t>
            </a:r>
            <a:r>
              <a:rPr kumimoji="1" lang="en-US" altLang="ja-JP"/>
              <a:t>(2)</a:t>
            </a:r>
            <a:endParaRPr kumimoji="1" lang="ja-JP" altLang="en-US"/>
          </a:p>
        </p:txBody>
      </p:sp>
      <p:sp>
        <p:nvSpPr>
          <p:cNvPr id="4" name="スライド番号プレースホルダー 3">
            <a:extLst>
              <a:ext uri="{FF2B5EF4-FFF2-40B4-BE49-F238E27FC236}">
                <a16:creationId xmlns:a16="http://schemas.microsoft.com/office/drawing/2014/main" id="{BDA2404D-5D00-B543-D0A3-909F60F0558E}"/>
              </a:ext>
            </a:extLst>
          </p:cNvPr>
          <p:cNvSpPr>
            <a:spLocks noGrp="1"/>
          </p:cNvSpPr>
          <p:nvPr>
            <p:ph type="sldNum" sz="quarter" idx="12"/>
          </p:nvPr>
        </p:nvSpPr>
        <p:spPr/>
        <p:txBody>
          <a:bodyPr/>
          <a:lstStyle/>
          <a:p>
            <a:fld id="{AB3DE384-0340-4646-8B85-A681728920EF}" type="slidenum">
              <a:rPr kumimoji="1" lang="ja-JP" altLang="en-US" smtClean="0"/>
              <a:pPr/>
              <a:t>44</a:t>
            </a:fld>
            <a:endParaRPr kumimoji="1" lang="ja-JP" altLang="en-US"/>
          </a:p>
        </p:txBody>
      </p:sp>
      <p:sp>
        <p:nvSpPr>
          <p:cNvPr id="5" name="テキスト プレースホルダー 4">
            <a:extLst>
              <a:ext uri="{FF2B5EF4-FFF2-40B4-BE49-F238E27FC236}">
                <a16:creationId xmlns:a16="http://schemas.microsoft.com/office/drawing/2014/main" id="{0B8BACA4-5BC2-469B-5896-0F7458C7899C}"/>
              </a:ext>
            </a:extLst>
          </p:cNvPr>
          <p:cNvSpPr>
            <a:spLocks noGrp="1"/>
          </p:cNvSpPr>
          <p:nvPr>
            <p:ph type="body" sz="quarter" idx="13"/>
          </p:nvPr>
        </p:nvSpPr>
        <p:spPr/>
        <p:txBody>
          <a:bodyPr/>
          <a:lstStyle/>
          <a:p>
            <a:r>
              <a:rPr kumimoji="1" lang="ja-JP" altLang="en-US"/>
              <a:t>生成されたコードの内容を確認します。</a:t>
            </a:r>
          </a:p>
        </p:txBody>
      </p:sp>
      <p:pic>
        <p:nvPicPr>
          <p:cNvPr id="6" name="図 5">
            <a:extLst>
              <a:ext uri="{FF2B5EF4-FFF2-40B4-BE49-F238E27FC236}">
                <a16:creationId xmlns:a16="http://schemas.microsoft.com/office/drawing/2014/main" id="{9CBDA59E-8E78-1EC1-A461-D9BF451E2C94}"/>
              </a:ext>
            </a:extLst>
          </p:cNvPr>
          <p:cNvPicPr>
            <a:picLocks noChangeAspect="1"/>
          </p:cNvPicPr>
          <p:nvPr/>
        </p:nvPicPr>
        <p:blipFill>
          <a:blip r:embed="rId2"/>
          <a:stretch>
            <a:fillRect/>
          </a:stretch>
        </p:blipFill>
        <p:spPr>
          <a:xfrm>
            <a:off x="217295" y="1534609"/>
            <a:ext cx="7204783" cy="5206196"/>
          </a:xfrm>
          <a:prstGeom prst="rect">
            <a:avLst/>
          </a:prstGeom>
        </p:spPr>
      </p:pic>
      <p:sp>
        <p:nvSpPr>
          <p:cNvPr id="8" name="テキスト ボックス 7">
            <a:extLst>
              <a:ext uri="{FF2B5EF4-FFF2-40B4-BE49-F238E27FC236}">
                <a16:creationId xmlns:a16="http://schemas.microsoft.com/office/drawing/2014/main" id="{ADD47B7A-1E94-F7CC-220F-1E8E4C4CF398}"/>
              </a:ext>
            </a:extLst>
          </p:cNvPr>
          <p:cNvSpPr txBox="1"/>
          <p:nvPr/>
        </p:nvSpPr>
        <p:spPr>
          <a:xfrm>
            <a:off x="7537620" y="2302877"/>
            <a:ext cx="4151870" cy="307777"/>
          </a:xfrm>
          <a:prstGeom prst="rect">
            <a:avLst/>
          </a:prstGeom>
          <a:noFill/>
        </p:spPr>
        <p:txBody>
          <a:bodyPr wrap="square" lIns="0" tIns="0" rIns="0" bIns="0" rtlCol="0">
            <a:spAutoFit/>
          </a:bodyPr>
          <a:lstStyle/>
          <a:p>
            <a:pPr algn="l"/>
            <a:r>
              <a:rPr kumimoji="1" lang="en-US" altLang="ja-JP" sz="2000"/>
              <a:t>JSON</a:t>
            </a:r>
            <a:r>
              <a:rPr kumimoji="1" lang="ja-JP" altLang="en-US" sz="2000"/>
              <a:t>ロード用関数</a:t>
            </a:r>
            <a:endParaRPr kumimoji="1" lang="ja-JP" altLang="en-US" sz="2000" err="1"/>
          </a:p>
        </p:txBody>
      </p:sp>
      <p:sp>
        <p:nvSpPr>
          <p:cNvPr id="9" name="テキスト ボックス 8">
            <a:extLst>
              <a:ext uri="{FF2B5EF4-FFF2-40B4-BE49-F238E27FC236}">
                <a16:creationId xmlns:a16="http://schemas.microsoft.com/office/drawing/2014/main" id="{4D6A4C29-25E3-C1DC-04D9-E3B5B67FDE73}"/>
              </a:ext>
            </a:extLst>
          </p:cNvPr>
          <p:cNvSpPr txBox="1"/>
          <p:nvPr/>
        </p:nvSpPr>
        <p:spPr>
          <a:xfrm>
            <a:off x="7537620" y="1408872"/>
            <a:ext cx="4151870" cy="307777"/>
          </a:xfrm>
          <a:prstGeom prst="rect">
            <a:avLst/>
          </a:prstGeom>
          <a:noFill/>
        </p:spPr>
        <p:txBody>
          <a:bodyPr wrap="square" lIns="0" tIns="0" rIns="0" bIns="0" rtlCol="0">
            <a:spAutoFit/>
          </a:bodyPr>
          <a:lstStyle/>
          <a:p>
            <a:pPr algn="l"/>
            <a:r>
              <a:rPr kumimoji="1" lang="ja-JP" altLang="en-US" sz="2000"/>
              <a:t>ユーティリティツール類</a:t>
            </a:r>
            <a:endParaRPr kumimoji="1" lang="ja-JP" altLang="en-US" sz="2000" err="1"/>
          </a:p>
        </p:txBody>
      </p:sp>
      <p:sp>
        <p:nvSpPr>
          <p:cNvPr id="10" name="テキスト ボックス 9">
            <a:extLst>
              <a:ext uri="{FF2B5EF4-FFF2-40B4-BE49-F238E27FC236}">
                <a16:creationId xmlns:a16="http://schemas.microsoft.com/office/drawing/2014/main" id="{29BBABA2-0AC1-50E1-BB71-8DE8FF6D97D3}"/>
              </a:ext>
            </a:extLst>
          </p:cNvPr>
          <p:cNvSpPr txBox="1"/>
          <p:nvPr/>
        </p:nvSpPr>
        <p:spPr>
          <a:xfrm>
            <a:off x="7537620" y="3631794"/>
            <a:ext cx="4151870" cy="615553"/>
          </a:xfrm>
          <a:prstGeom prst="rect">
            <a:avLst/>
          </a:prstGeom>
          <a:noFill/>
        </p:spPr>
        <p:txBody>
          <a:bodyPr wrap="square" lIns="0" tIns="0" rIns="0" bIns="0" rtlCol="0">
            <a:spAutoFit/>
          </a:bodyPr>
          <a:lstStyle/>
          <a:p>
            <a:pPr algn="l"/>
            <a:r>
              <a:rPr kumimoji="1" lang="ja-JP" altLang="en-US" sz="2000"/>
              <a:t>日付フォーマット</a:t>
            </a:r>
            <a:br>
              <a:rPr kumimoji="1" lang="en-US" altLang="ja-JP" sz="2000"/>
            </a:br>
            <a:r>
              <a:rPr kumimoji="1" lang="ja-JP" altLang="en-US" sz="2000"/>
              <a:t>バリデーション関数</a:t>
            </a:r>
            <a:endParaRPr kumimoji="1" lang="ja-JP" altLang="en-US" sz="2000" err="1"/>
          </a:p>
        </p:txBody>
      </p:sp>
      <p:sp>
        <p:nvSpPr>
          <p:cNvPr id="11" name="テキスト ボックス 10">
            <a:extLst>
              <a:ext uri="{FF2B5EF4-FFF2-40B4-BE49-F238E27FC236}">
                <a16:creationId xmlns:a16="http://schemas.microsoft.com/office/drawing/2014/main" id="{628B97E5-619B-5E26-D7B5-3BE8C945CF05}"/>
              </a:ext>
            </a:extLst>
          </p:cNvPr>
          <p:cNvSpPr txBox="1"/>
          <p:nvPr/>
        </p:nvSpPr>
        <p:spPr>
          <a:xfrm>
            <a:off x="7537620" y="5268487"/>
            <a:ext cx="4151870" cy="615553"/>
          </a:xfrm>
          <a:prstGeom prst="rect">
            <a:avLst/>
          </a:prstGeom>
          <a:noFill/>
        </p:spPr>
        <p:txBody>
          <a:bodyPr wrap="square" lIns="0" tIns="0" rIns="0" bIns="0" rtlCol="0">
            <a:spAutoFit/>
          </a:bodyPr>
          <a:lstStyle/>
          <a:p>
            <a:pPr algn="l"/>
            <a:r>
              <a:rPr kumimoji="1" lang="ja-JP" altLang="en-US" sz="2000"/>
              <a:t>指定された日の映画</a:t>
            </a:r>
            <a:r>
              <a:rPr kumimoji="1" lang="en-US" altLang="ja-JP" sz="2000"/>
              <a:t>ID</a:t>
            </a:r>
            <a:r>
              <a:rPr kumimoji="1" lang="ja-JP" altLang="en-US" sz="2000"/>
              <a:t>一覧を</a:t>
            </a:r>
            <a:br>
              <a:rPr kumimoji="1" lang="en-US" altLang="ja-JP" sz="2000"/>
            </a:br>
            <a:r>
              <a:rPr kumimoji="1" lang="ja-JP" altLang="en-US" sz="2000"/>
              <a:t>返す関数</a:t>
            </a:r>
            <a:endParaRPr kumimoji="1" lang="ja-JP" altLang="en-US" sz="2000" err="1"/>
          </a:p>
        </p:txBody>
      </p:sp>
    </p:spTree>
    <p:extLst>
      <p:ext uri="{BB962C8B-B14F-4D97-AF65-F5344CB8AC3E}">
        <p14:creationId xmlns:p14="http://schemas.microsoft.com/office/powerpoint/2010/main" val="11368292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66C74-114D-8593-6824-7EF4610A30C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531B98D0-3C69-C784-08B8-86986470A056}"/>
              </a:ext>
            </a:extLst>
          </p:cNvPr>
          <p:cNvSpPr>
            <a:spLocks noGrp="1"/>
          </p:cNvSpPr>
          <p:nvPr>
            <p:ph type="title"/>
          </p:nvPr>
        </p:nvSpPr>
        <p:spPr/>
        <p:txBody>
          <a:bodyPr>
            <a:normAutofit fontScale="90000"/>
          </a:bodyPr>
          <a:lstStyle/>
          <a:p>
            <a:r>
              <a:rPr kumimoji="1" lang="ja-JP" altLang="en-US"/>
              <a:t>生成されたソースコードの確認</a:t>
            </a:r>
            <a:r>
              <a:rPr kumimoji="1" lang="en-US" altLang="ja-JP"/>
              <a:t>(3)</a:t>
            </a:r>
            <a:endParaRPr kumimoji="1" lang="ja-JP" altLang="en-US"/>
          </a:p>
        </p:txBody>
      </p:sp>
      <p:sp>
        <p:nvSpPr>
          <p:cNvPr id="4" name="スライド番号プレースホルダー 3">
            <a:extLst>
              <a:ext uri="{FF2B5EF4-FFF2-40B4-BE49-F238E27FC236}">
                <a16:creationId xmlns:a16="http://schemas.microsoft.com/office/drawing/2014/main" id="{A6174BAD-88CC-26B0-995C-350C8E4B36F1}"/>
              </a:ext>
            </a:extLst>
          </p:cNvPr>
          <p:cNvSpPr>
            <a:spLocks noGrp="1"/>
          </p:cNvSpPr>
          <p:nvPr>
            <p:ph type="sldNum" sz="quarter" idx="12"/>
          </p:nvPr>
        </p:nvSpPr>
        <p:spPr/>
        <p:txBody>
          <a:bodyPr/>
          <a:lstStyle/>
          <a:p>
            <a:fld id="{AB3DE384-0340-4646-8B85-A681728920EF}" type="slidenum">
              <a:rPr kumimoji="1" lang="ja-JP" altLang="en-US" smtClean="0"/>
              <a:pPr/>
              <a:t>45</a:t>
            </a:fld>
            <a:endParaRPr kumimoji="1" lang="ja-JP" altLang="en-US"/>
          </a:p>
        </p:txBody>
      </p:sp>
      <p:sp>
        <p:nvSpPr>
          <p:cNvPr id="5" name="テキスト プレースホルダー 4">
            <a:extLst>
              <a:ext uri="{FF2B5EF4-FFF2-40B4-BE49-F238E27FC236}">
                <a16:creationId xmlns:a16="http://schemas.microsoft.com/office/drawing/2014/main" id="{898AF5B9-209F-88F8-B978-63C9D6DB97B7}"/>
              </a:ext>
            </a:extLst>
          </p:cNvPr>
          <p:cNvSpPr>
            <a:spLocks noGrp="1"/>
          </p:cNvSpPr>
          <p:nvPr>
            <p:ph type="body" sz="quarter" idx="13"/>
          </p:nvPr>
        </p:nvSpPr>
        <p:spPr/>
        <p:txBody>
          <a:bodyPr/>
          <a:lstStyle/>
          <a:p>
            <a:r>
              <a:rPr kumimoji="1" lang="ja-JP" altLang="en-US"/>
              <a:t>生成されたコードの内容を確認します。</a:t>
            </a:r>
          </a:p>
        </p:txBody>
      </p:sp>
      <p:pic>
        <p:nvPicPr>
          <p:cNvPr id="7" name="図 6">
            <a:extLst>
              <a:ext uri="{FF2B5EF4-FFF2-40B4-BE49-F238E27FC236}">
                <a16:creationId xmlns:a16="http://schemas.microsoft.com/office/drawing/2014/main" id="{9BB15F19-2BAD-32C7-0775-FCF4E7AF14AA}"/>
              </a:ext>
            </a:extLst>
          </p:cNvPr>
          <p:cNvPicPr>
            <a:picLocks noChangeAspect="1"/>
          </p:cNvPicPr>
          <p:nvPr/>
        </p:nvPicPr>
        <p:blipFill>
          <a:blip r:embed="rId2"/>
          <a:stretch>
            <a:fillRect/>
          </a:stretch>
        </p:blipFill>
        <p:spPr>
          <a:xfrm>
            <a:off x="217295" y="1720951"/>
            <a:ext cx="5878705" cy="1708049"/>
          </a:xfrm>
          <a:prstGeom prst="rect">
            <a:avLst/>
          </a:prstGeom>
        </p:spPr>
      </p:pic>
      <p:sp>
        <p:nvSpPr>
          <p:cNvPr id="10" name="テキスト ボックス 9">
            <a:extLst>
              <a:ext uri="{FF2B5EF4-FFF2-40B4-BE49-F238E27FC236}">
                <a16:creationId xmlns:a16="http://schemas.microsoft.com/office/drawing/2014/main" id="{A02EC4E6-4A12-C138-A2BD-FA0109483D9D}"/>
              </a:ext>
            </a:extLst>
          </p:cNvPr>
          <p:cNvSpPr txBox="1"/>
          <p:nvPr/>
        </p:nvSpPr>
        <p:spPr>
          <a:xfrm>
            <a:off x="6606554" y="2267198"/>
            <a:ext cx="4151870" cy="307777"/>
          </a:xfrm>
          <a:prstGeom prst="rect">
            <a:avLst/>
          </a:prstGeom>
          <a:noFill/>
        </p:spPr>
        <p:txBody>
          <a:bodyPr wrap="square" lIns="0" tIns="0" rIns="0" bIns="0" rtlCol="0">
            <a:spAutoFit/>
          </a:bodyPr>
          <a:lstStyle/>
          <a:p>
            <a:pPr algn="l"/>
            <a:r>
              <a:rPr kumimoji="1" lang="en-US" altLang="ja-JP" sz="2000"/>
              <a:t>get_movie_list</a:t>
            </a:r>
            <a:r>
              <a:rPr kumimoji="1" lang="ja-JP" altLang="en-US" sz="2000"/>
              <a:t>用の</a:t>
            </a:r>
            <a:r>
              <a:rPr kumimoji="1" lang="en-US" altLang="ja-JP" sz="2000"/>
              <a:t>property</a:t>
            </a:r>
            <a:r>
              <a:rPr kumimoji="1" lang="ja-JP" altLang="en-US" sz="2000"/>
              <a:t>定義</a:t>
            </a:r>
            <a:endParaRPr kumimoji="1" lang="ja-JP" altLang="en-US" sz="2000" err="1"/>
          </a:p>
        </p:txBody>
      </p:sp>
    </p:spTree>
    <p:extLst>
      <p:ext uri="{BB962C8B-B14F-4D97-AF65-F5344CB8AC3E}">
        <p14:creationId xmlns:p14="http://schemas.microsoft.com/office/powerpoint/2010/main" val="41794329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8AEEC-EE58-8D48-655F-EF22B666870A}"/>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C387A0F4-0291-DFC4-0D75-44134B421528}"/>
              </a:ext>
            </a:extLst>
          </p:cNvPr>
          <p:cNvSpPr>
            <a:spLocks noGrp="1"/>
          </p:cNvSpPr>
          <p:nvPr>
            <p:ph type="title"/>
          </p:nvPr>
        </p:nvSpPr>
        <p:spPr>
          <a:xfrm>
            <a:off x="5223350" y="172453"/>
            <a:ext cx="10515600" cy="468311"/>
          </a:xfrm>
        </p:spPr>
        <p:txBody>
          <a:bodyPr>
            <a:normAutofit fontScale="90000"/>
          </a:bodyPr>
          <a:lstStyle/>
          <a:p>
            <a:r>
              <a:rPr kumimoji="1" lang="ja-JP" altLang="en-US"/>
              <a:t>生成されたソースコードの確認</a:t>
            </a:r>
            <a:r>
              <a:rPr kumimoji="1" lang="en-US" altLang="ja-JP"/>
              <a:t>(4)</a:t>
            </a:r>
            <a:endParaRPr kumimoji="1" lang="ja-JP" altLang="en-US"/>
          </a:p>
        </p:txBody>
      </p:sp>
      <p:sp>
        <p:nvSpPr>
          <p:cNvPr id="4" name="スライド番号プレースホルダー 3">
            <a:extLst>
              <a:ext uri="{FF2B5EF4-FFF2-40B4-BE49-F238E27FC236}">
                <a16:creationId xmlns:a16="http://schemas.microsoft.com/office/drawing/2014/main" id="{140CE654-5E5E-1580-B7E2-F65FC28E09D2}"/>
              </a:ext>
            </a:extLst>
          </p:cNvPr>
          <p:cNvSpPr>
            <a:spLocks noGrp="1"/>
          </p:cNvSpPr>
          <p:nvPr>
            <p:ph type="sldNum" sz="quarter" idx="12"/>
          </p:nvPr>
        </p:nvSpPr>
        <p:spPr/>
        <p:txBody>
          <a:bodyPr/>
          <a:lstStyle/>
          <a:p>
            <a:fld id="{AB3DE384-0340-4646-8B85-A681728920EF}" type="slidenum">
              <a:rPr kumimoji="1" lang="ja-JP" altLang="en-US" smtClean="0"/>
              <a:pPr/>
              <a:t>46</a:t>
            </a:fld>
            <a:endParaRPr kumimoji="1" lang="ja-JP" altLang="en-US"/>
          </a:p>
        </p:txBody>
      </p:sp>
      <p:sp>
        <p:nvSpPr>
          <p:cNvPr id="5" name="テキスト プレースホルダー 4">
            <a:extLst>
              <a:ext uri="{FF2B5EF4-FFF2-40B4-BE49-F238E27FC236}">
                <a16:creationId xmlns:a16="http://schemas.microsoft.com/office/drawing/2014/main" id="{6CDD3EDE-6796-DE6F-CC05-71C467922F84}"/>
              </a:ext>
            </a:extLst>
          </p:cNvPr>
          <p:cNvSpPr>
            <a:spLocks noGrp="1"/>
          </p:cNvSpPr>
          <p:nvPr>
            <p:ph type="body" sz="quarter" idx="13"/>
          </p:nvPr>
        </p:nvSpPr>
        <p:spPr>
          <a:xfrm>
            <a:off x="5311811" y="710638"/>
            <a:ext cx="6967276" cy="628360"/>
          </a:xfrm>
        </p:spPr>
        <p:txBody>
          <a:bodyPr/>
          <a:lstStyle/>
          <a:p>
            <a:r>
              <a:rPr kumimoji="1" lang="ja-JP" altLang="en-US"/>
              <a:t>生成されたコードの内容を確認します。</a:t>
            </a:r>
          </a:p>
        </p:txBody>
      </p:sp>
      <p:pic>
        <p:nvPicPr>
          <p:cNvPr id="9" name="図 8">
            <a:extLst>
              <a:ext uri="{FF2B5EF4-FFF2-40B4-BE49-F238E27FC236}">
                <a16:creationId xmlns:a16="http://schemas.microsoft.com/office/drawing/2014/main" id="{108F54DB-0B6D-C0C7-8A1F-0CEC0B5536D8}"/>
              </a:ext>
            </a:extLst>
          </p:cNvPr>
          <p:cNvPicPr>
            <a:picLocks noChangeAspect="1"/>
          </p:cNvPicPr>
          <p:nvPr/>
        </p:nvPicPr>
        <p:blipFill>
          <a:blip r:embed="rId2"/>
          <a:stretch>
            <a:fillRect/>
          </a:stretch>
        </p:blipFill>
        <p:spPr>
          <a:xfrm>
            <a:off x="20133" y="17009"/>
            <a:ext cx="3680801" cy="6858000"/>
          </a:xfrm>
          <a:prstGeom prst="rect">
            <a:avLst/>
          </a:prstGeom>
        </p:spPr>
      </p:pic>
      <p:sp>
        <p:nvSpPr>
          <p:cNvPr id="8" name="テキスト ボックス 7">
            <a:extLst>
              <a:ext uri="{FF2B5EF4-FFF2-40B4-BE49-F238E27FC236}">
                <a16:creationId xmlns:a16="http://schemas.microsoft.com/office/drawing/2014/main" id="{BF5E0764-9511-B1D3-EFDF-B4CEBA2E41E9}"/>
              </a:ext>
            </a:extLst>
          </p:cNvPr>
          <p:cNvSpPr txBox="1"/>
          <p:nvPr/>
        </p:nvSpPr>
        <p:spPr>
          <a:xfrm>
            <a:off x="4020065" y="1408872"/>
            <a:ext cx="4151870" cy="307777"/>
          </a:xfrm>
          <a:prstGeom prst="rect">
            <a:avLst/>
          </a:prstGeom>
          <a:noFill/>
        </p:spPr>
        <p:txBody>
          <a:bodyPr wrap="square" lIns="0" tIns="0" rIns="0" bIns="0" rtlCol="0">
            <a:spAutoFit/>
          </a:bodyPr>
          <a:lstStyle/>
          <a:p>
            <a:pPr algn="l"/>
            <a:r>
              <a:rPr kumimoji="1" lang="en-US" altLang="ja-JP" sz="2000"/>
              <a:t>get_movie_list</a:t>
            </a:r>
            <a:r>
              <a:rPr kumimoji="1" lang="ja-JP" altLang="en-US" sz="2000"/>
              <a:t>の定義</a:t>
            </a:r>
            <a:endParaRPr kumimoji="1" lang="ja-JP" altLang="en-US" sz="2000" err="1"/>
          </a:p>
        </p:txBody>
      </p:sp>
      <p:sp>
        <p:nvSpPr>
          <p:cNvPr id="11" name="右中かっこ 10">
            <a:extLst>
              <a:ext uri="{FF2B5EF4-FFF2-40B4-BE49-F238E27FC236}">
                <a16:creationId xmlns:a16="http://schemas.microsoft.com/office/drawing/2014/main" id="{3F61910A-3569-3C81-4AA7-0EA17240D99A}"/>
              </a:ext>
            </a:extLst>
          </p:cNvPr>
          <p:cNvSpPr/>
          <p:nvPr/>
        </p:nvSpPr>
        <p:spPr>
          <a:xfrm>
            <a:off x="3546389" y="2014151"/>
            <a:ext cx="473676" cy="1767017"/>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14BDB87C-CDCE-CEC4-DD6E-8690B1C7DD21}"/>
              </a:ext>
            </a:extLst>
          </p:cNvPr>
          <p:cNvSpPr txBox="1"/>
          <p:nvPr/>
        </p:nvSpPr>
        <p:spPr>
          <a:xfrm>
            <a:off x="4020065" y="2743329"/>
            <a:ext cx="7871254" cy="369332"/>
          </a:xfrm>
          <a:prstGeom prst="rect">
            <a:avLst/>
          </a:prstGeom>
          <a:noFill/>
        </p:spPr>
        <p:txBody>
          <a:bodyPr wrap="square">
            <a:spAutoFit/>
          </a:bodyPr>
          <a:lstStyle/>
          <a:p>
            <a:r>
              <a:rPr kumimoji="1" lang="ja-JP" altLang="en-US" sz="1800"/>
              <a:t>①引数を取得しバリデーション</a:t>
            </a:r>
          </a:p>
        </p:txBody>
      </p:sp>
      <p:sp>
        <p:nvSpPr>
          <p:cNvPr id="14" name="右中かっこ 13">
            <a:extLst>
              <a:ext uri="{FF2B5EF4-FFF2-40B4-BE49-F238E27FC236}">
                <a16:creationId xmlns:a16="http://schemas.microsoft.com/office/drawing/2014/main" id="{C9F96E7B-8CB3-B0B5-E30F-53E544AA40EB}"/>
              </a:ext>
            </a:extLst>
          </p:cNvPr>
          <p:cNvSpPr/>
          <p:nvPr/>
        </p:nvSpPr>
        <p:spPr>
          <a:xfrm>
            <a:off x="3546389" y="3822378"/>
            <a:ext cx="473676" cy="729178"/>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3C242038-3B6A-4D9C-41A7-A1D013F24F4A}"/>
              </a:ext>
            </a:extLst>
          </p:cNvPr>
          <p:cNvSpPr txBox="1"/>
          <p:nvPr/>
        </p:nvSpPr>
        <p:spPr>
          <a:xfrm>
            <a:off x="4020065" y="4030309"/>
            <a:ext cx="7871254" cy="369332"/>
          </a:xfrm>
          <a:prstGeom prst="rect">
            <a:avLst/>
          </a:prstGeom>
          <a:noFill/>
        </p:spPr>
        <p:txBody>
          <a:bodyPr wrap="square">
            <a:spAutoFit/>
          </a:bodyPr>
          <a:lstStyle/>
          <a:p>
            <a:r>
              <a:rPr kumimoji="1" lang="ja-JP" altLang="en-US"/>
              <a:t>②映画データをロード</a:t>
            </a:r>
            <a:endParaRPr kumimoji="1" lang="en-US" altLang="ja-JP"/>
          </a:p>
        </p:txBody>
      </p:sp>
      <p:sp>
        <p:nvSpPr>
          <p:cNvPr id="16" name="右中かっこ 15">
            <a:extLst>
              <a:ext uri="{FF2B5EF4-FFF2-40B4-BE49-F238E27FC236}">
                <a16:creationId xmlns:a16="http://schemas.microsoft.com/office/drawing/2014/main" id="{307AC384-CE29-191E-6F6F-12891E555FE8}"/>
              </a:ext>
            </a:extLst>
          </p:cNvPr>
          <p:cNvSpPr/>
          <p:nvPr/>
        </p:nvSpPr>
        <p:spPr>
          <a:xfrm>
            <a:off x="3546389" y="4551555"/>
            <a:ext cx="473676" cy="1503255"/>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D5E66863-68BF-5BF6-C2EF-A6C8EBC99B0A}"/>
              </a:ext>
            </a:extLst>
          </p:cNvPr>
          <p:cNvSpPr txBox="1"/>
          <p:nvPr/>
        </p:nvSpPr>
        <p:spPr>
          <a:xfrm>
            <a:off x="4020065" y="5157787"/>
            <a:ext cx="7871254" cy="369332"/>
          </a:xfrm>
          <a:prstGeom prst="rect">
            <a:avLst/>
          </a:prstGeom>
          <a:noFill/>
        </p:spPr>
        <p:txBody>
          <a:bodyPr wrap="square">
            <a:spAutoFit/>
          </a:bodyPr>
          <a:lstStyle/>
          <a:p>
            <a:pPr algn="l"/>
            <a:r>
              <a:rPr kumimoji="1" lang="ja-JP" altLang="en-US" sz="1800"/>
              <a:t>③日付</a:t>
            </a:r>
            <a:r>
              <a:rPr kumimoji="1" lang="en-US" altLang="ja-JP" sz="1800"/>
              <a:t>, </a:t>
            </a:r>
            <a:r>
              <a:rPr kumimoji="1" lang="ja-JP" altLang="en-US" sz="1800"/>
              <a:t>タイトル</a:t>
            </a:r>
            <a:r>
              <a:rPr kumimoji="1" lang="en-US" altLang="ja-JP" sz="1800"/>
              <a:t>, </a:t>
            </a:r>
            <a:r>
              <a:rPr kumimoji="1" lang="ja-JP" altLang="en-US" sz="1800"/>
              <a:t>ジャンルで絞り込み</a:t>
            </a:r>
            <a:endParaRPr kumimoji="1" lang="en-US" altLang="ja-JP" sz="1800"/>
          </a:p>
        </p:txBody>
      </p:sp>
    </p:spTree>
    <p:extLst>
      <p:ext uri="{BB962C8B-B14F-4D97-AF65-F5344CB8AC3E}">
        <p14:creationId xmlns:p14="http://schemas.microsoft.com/office/powerpoint/2010/main" val="186457823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図 22">
            <a:extLst>
              <a:ext uri="{FF2B5EF4-FFF2-40B4-BE49-F238E27FC236}">
                <a16:creationId xmlns:a16="http://schemas.microsoft.com/office/drawing/2014/main" id="{1DE9FF6C-EE68-F195-A6E5-4D77426EB3F6}"/>
              </a:ext>
            </a:extLst>
          </p:cNvPr>
          <p:cNvPicPr>
            <a:picLocks noChangeAspect="1"/>
          </p:cNvPicPr>
          <p:nvPr/>
        </p:nvPicPr>
        <p:blipFill>
          <a:blip r:embed="rId2"/>
          <a:stretch>
            <a:fillRect/>
          </a:stretch>
        </p:blipFill>
        <p:spPr>
          <a:xfrm>
            <a:off x="627523" y="2453790"/>
            <a:ext cx="5582608" cy="2326628"/>
          </a:xfrm>
          <a:prstGeom prst="rect">
            <a:avLst/>
          </a:prstGeom>
        </p:spPr>
      </p:pic>
      <p:sp>
        <p:nvSpPr>
          <p:cNvPr id="2" name="タイトル 1">
            <a:extLst>
              <a:ext uri="{FF2B5EF4-FFF2-40B4-BE49-F238E27FC236}">
                <a16:creationId xmlns:a16="http://schemas.microsoft.com/office/drawing/2014/main" id="{2C204020-CC06-9D75-7D3F-2E776FF46B2B}"/>
              </a:ext>
            </a:extLst>
          </p:cNvPr>
          <p:cNvSpPr>
            <a:spLocks noGrp="1"/>
          </p:cNvSpPr>
          <p:nvPr>
            <p:ph type="title"/>
          </p:nvPr>
        </p:nvSpPr>
        <p:spPr/>
        <p:txBody>
          <a:bodyPr>
            <a:normAutofit fontScale="90000"/>
          </a:bodyPr>
          <a:lstStyle/>
          <a:p>
            <a:r>
              <a:rPr kumimoji="1" lang="en-US" altLang="ja-JP"/>
              <a:t>Azure Functions</a:t>
            </a:r>
            <a:r>
              <a:rPr kumimoji="1" lang="ja-JP" altLang="en-US"/>
              <a:t>エミュレータで動作確認 </a:t>
            </a:r>
            <a:r>
              <a:rPr kumimoji="1" lang="en-US" altLang="ja-JP"/>
              <a:t>(1)</a:t>
            </a:r>
            <a:endParaRPr kumimoji="1" lang="ja-JP" altLang="en-US"/>
          </a:p>
        </p:txBody>
      </p:sp>
      <p:sp>
        <p:nvSpPr>
          <p:cNvPr id="4" name="スライド番号プレースホルダー 3">
            <a:extLst>
              <a:ext uri="{FF2B5EF4-FFF2-40B4-BE49-F238E27FC236}">
                <a16:creationId xmlns:a16="http://schemas.microsoft.com/office/drawing/2014/main" id="{076EC845-8E93-922F-300C-039919F212E7}"/>
              </a:ext>
            </a:extLst>
          </p:cNvPr>
          <p:cNvSpPr>
            <a:spLocks noGrp="1"/>
          </p:cNvSpPr>
          <p:nvPr>
            <p:ph type="sldNum" sz="quarter" idx="12"/>
          </p:nvPr>
        </p:nvSpPr>
        <p:spPr/>
        <p:txBody>
          <a:bodyPr/>
          <a:lstStyle/>
          <a:p>
            <a:fld id="{AB3DE384-0340-4646-8B85-A681728920EF}" type="slidenum">
              <a:rPr kumimoji="1" lang="ja-JP" altLang="en-US" smtClean="0"/>
              <a:pPr/>
              <a:t>47</a:t>
            </a:fld>
            <a:endParaRPr kumimoji="1" lang="ja-JP" altLang="en-US"/>
          </a:p>
        </p:txBody>
      </p:sp>
      <p:sp>
        <p:nvSpPr>
          <p:cNvPr id="5" name="テキスト プレースホルダー 4">
            <a:extLst>
              <a:ext uri="{FF2B5EF4-FFF2-40B4-BE49-F238E27FC236}">
                <a16:creationId xmlns:a16="http://schemas.microsoft.com/office/drawing/2014/main" id="{FE7BCC0A-25A5-D313-3DC4-6881520525B4}"/>
              </a:ext>
            </a:extLst>
          </p:cNvPr>
          <p:cNvSpPr>
            <a:spLocks noGrp="1"/>
          </p:cNvSpPr>
          <p:nvPr>
            <p:ph type="body" sz="quarter" idx="13"/>
          </p:nvPr>
        </p:nvSpPr>
        <p:spPr/>
        <p:txBody>
          <a:bodyPr/>
          <a:lstStyle/>
          <a:p>
            <a:r>
              <a:rPr kumimoji="1" lang="ja-JP" altLang="en-US"/>
              <a:t>機能を一つ追加した段階でローカルで動作させ挙動確認を行います。</a:t>
            </a:r>
          </a:p>
        </p:txBody>
      </p:sp>
      <p:sp>
        <p:nvSpPr>
          <p:cNvPr id="6" name="テキスト ボックス 5">
            <a:extLst>
              <a:ext uri="{FF2B5EF4-FFF2-40B4-BE49-F238E27FC236}">
                <a16:creationId xmlns:a16="http://schemas.microsoft.com/office/drawing/2014/main" id="{DF7D7E66-EF0C-8B0D-E9AF-A44E349D60B5}"/>
              </a:ext>
            </a:extLst>
          </p:cNvPr>
          <p:cNvSpPr txBox="1"/>
          <p:nvPr/>
        </p:nvSpPr>
        <p:spPr>
          <a:xfrm>
            <a:off x="6389844" y="2073885"/>
            <a:ext cx="5684769" cy="246221"/>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cd &lt;</a:t>
            </a:r>
            <a:r>
              <a:rPr kumimoji="1" lang="ja-JP" altLang="en-US" sz="1600">
                <a:solidFill>
                  <a:schemeClr val="bg1"/>
                </a:solidFill>
                <a:latin typeface="Consolas" panose="020B0609020204030204" pitchFamily="49" charset="0"/>
              </a:rPr>
              <a:t>リポジトリ</a:t>
            </a:r>
            <a:r>
              <a:rPr kumimoji="1" lang="en-US" altLang="ja-JP" sz="1600">
                <a:solidFill>
                  <a:schemeClr val="bg1"/>
                </a:solidFill>
                <a:latin typeface="Consolas" panose="020B0609020204030204" pitchFamily="49" charset="0"/>
              </a:rPr>
              <a:t>root&gt;/src</a:t>
            </a:r>
          </a:p>
        </p:txBody>
      </p:sp>
      <p:sp>
        <p:nvSpPr>
          <p:cNvPr id="7" name="正方形/長方形 6">
            <a:extLst>
              <a:ext uri="{FF2B5EF4-FFF2-40B4-BE49-F238E27FC236}">
                <a16:creationId xmlns:a16="http://schemas.microsoft.com/office/drawing/2014/main" id="{4D92EE0E-E7D2-3BFE-0950-3DAE75976876}"/>
              </a:ext>
            </a:extLst>
          </p:cNvPr>
          <p:cNvSpPr/>
          <p:nvPr/>
        </p:nvSpPr>
        <p:spPr bwMode="auto">
          <a:xfrm>
            <a:off x="6589173" y="5842800"/>
            <a:ext cx="5197643" cy="91897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この段階でリモートにデプロイし動作確認しても構いません。</a:t>
            </a:r>
          </a:p>
        </p:txBody>
      </p:sp>
      <p:sp>
        <p:nvSpPr>
          <p:cNvPr id="8" name="正方形/長方形 7">
            <a:extLst>
              <a:ext uri="{FF2B5EF4-FFF2-40B4-BE49-F238E27FC236}">
                <a16:creationId xmlns:a16="http://schemas.microsoft.com/office/drawing/2014/main" id="{900C790E-535B-1F00-E3D5-60ECF2C6B93A}"/>
              </a:ext>
            </a:extLst>
          </p:cNvPr>
          <p:cNvSpPr/>
          <p:nvPr/>
        </p:nvSpPr>
        <p:spPr bwMode="auto">
          <a:xfrm>
            <a:off x="6589173" y="5481852"/>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3" name="テキスト ボックス 12">
            <a:extLst>
              <a:ext uri="{FF2B5EF4-FFF2-40B4-BE49-F238E27FC236}">
                <a16:creationId xmlns:a16="http://schemas.microsoft.com/office/drawing/2014/main" id="{28F3DBE8-E50F-C1EE-5B3E-A2067C88BD6D}"/>
              </a:ext>
            </a:extLst>
          </p:cNvPr>
          <p:cNvSpPr txBox="1"/>
          <p:nvPr/>
        </p:nvSpPr>
        <p:spPr>
          <a:xfrm>
            <a:off x="399227" y="1415008"/>
            <a:ext cx="5250663" cy="553998"/>
          </a:xfrm>
          <a:prstGeom prst="rect">
            <a:avLst/>
          </a:prstGeom>
          <a:noFill/>
        </p:spPr>
        <p:txBody>
          <a:bodyPr wrap="square" lIns="0" tIns="0" rIns="0" bIns="0" rtlCol="0">
            <a:spAutoFit/>
          </a:bodyPr>
          <a:lstStyle/>
          <a:p>
            <a:pPr algn="l"/>
            <a:r>
              <a:rPr kumimoji="1" lang="ja-JP" altLang="en-US"/>
              <a:t>・</a:t>
            </a:r>
            <a:r>
              <a:rPr kumimoji="1" lang="en-US" altLang="ja-JP"/>
              <a:t>VSCode</a:t>
            </a:r>
            <a:r>
              <a:rPr kumimoji="1" lang="ja-JP" altLang="en-US"/>
              <a:t>からリモート側</a:t>
            </a:r>
            <a:r>
              <a:rPr kumimoji="1" lang="en-US" altLang="ja-JP"/>
              <a:t>MCP</a:t>
            </a:r>
            <a:r>
              <a:rPr kumimoji="1" lang="ja-JP" altLang="en-US"/>
              <a:t>サーバーを無効化し、</a:t>
            </a:r>
            <a:br>
              <a:rPr kumimoji="1" lang="en-US" altLang="ja-JP"/>
            </a:br>
            <a:r>
              <a:rPr kumimoji="1" lang="ja-JP" altLang="en-US"/>
              <a:t>ローカル側の</a:t>
            </a:r>
            <a:r>
              <a:rPr kumimoji="1" lang="en-US" altLang="ja-JP"/>
              <a:t>MCP</a:t>
            </a:r>
            <a:r>
              <a:rPr kumimoji="1" lang="ja-JP" altLang="en-US"/>
              <a:t>サーバーを「</a:t>
            </a:r>
            <a:r>
              <a:rPr kumimoji="1" lang="en-US" altLang="ja-JP"/>
              <a:t>Start</a:t>
            </a:r>
            <a:r>
              <a:rPr kumimoji="1" lang="ja-JP" altLang="en-US"/>
              <a:t>」します</a:t>
            </a:r>
            <a:endParaRPr kumimoji="1" lang="ja-JP" altLang="en-US" err="1"/>
          </a:p>
        </p:txBody>
      </p:sp>
      <p:sp>
        <p:nvSpPr>
          <p:cNvPr id="14" name="テキスト ボックス 13">
            <a:extLst>
              <a:ext uri="{FF2B5EF4-FFF2-40B4-BE49-F238E27FC236}">
                <a16:creationId xmlns:a16="http://schemas.microsoft.com/office/drawing/2014/main" id="{0D173230-6F66-9418-0038-71288083162A}"/>
              </a:ext>
            </a:extLst>
          </p:cNvPr>
          <p:cNvSpPr txBox="1"/>
          <p:nvPr/>
        </p:nvSpPr>
        <p:spPr>
          <a:xfrm>
            <a:off x="6389844" y="1415008"/>
            <a:ext cx="5250663" cy="553998"/>
          </a:xfrm>
          <a:prstGeom prst="rect">
            <a:avLst/>
          </a:prstGeom>
          <a:noFill/>
        </p:spPr>
        <p:txBody>
          <a:bodyPr wrap="square" lIns="0" tIns="0" rIns="0" bIns="0" rtlCol="0">
            <a:spAutoFit/>
          </a:bodyPr>
          <a:lstStyle/>
          <a:p>
            <a:pPr algn="l"/>
            <a:r>
              <a:rPr kumimoji="1" lang="ja-JP" altLang="en-US"/>
              <a:t>・ストレージエミュレーターを起動し、ローカルの</a:t>
            </a:r>
            <a:r>
              <a:rPr kumimoji="1" lang="en-US" altLang="ja-JP"/>
              <a:t>Azure Functions</a:t>
            </a:r>
            <a:r>
              <a:rPr kumimoji="1" lang="ja-JP" altLang="en-US"/>
              <a:t>エミュレーターを起動します</a:t>
            </a:r>
            <a:endParaRPr kumimoji="1" lang="ja-JP" altLang="en-US" err="1"/>
          </a:p>
        </p:txBody>
      </p:sp>
      <p:sp>
        <p:nvSpPr>
          <p:cNvPr id="15" name="テキスト ボックス 14">
            <a:extLst>
              <a:ext uri="{FF2B5EF4-FFF2-40B4-BE49-F238E27FC236}">
                <a16:creationId xmlns:a16="http://schemas.microsoft.com/office/drawing/2014/main" id="{623152BB-9091-EA11-736B-39218FCF7F97}"/>
              </a:ext>
            </a:extLst>
          </p:cNvPr>
          <p:cNvSpPr txBox="1"/>
          <p:nvPr/>
        </p:nvSpPr>
        <p:spPr>
          <a:xfrm>
            <a:off x="6457132" y="2386435"/>
            <a:ext cx="4688632" cy="307777"/>
          </a:xfrm>
          <a:prstGeom prst="rect">
            <a:avLst/>
          </a:prstGeom>
          <a:noFill/>
        </p:spPr>
        <p:txBody>
          <a:bodyPr wrap="square" lIns="0" tIns="0" rIns="0" bIns="0" rtlCol="0">
            <a:spAutoFit/>
          </a:bodyPr>
          <a:lstStyle/>
          <a:p>
            <a:pPr algn="l"/>
            <a:r>
              <a:rPr kumimoji="1" lang="en-US" altLang="ja-JP" sz="2000"/>
              <a:t>azurite</a:t>
            </a:r>
            <a:r>
              <a:rPr kumimoji="1" lang="ja-JP" altLang="en-US" sz="2000"/>
              <a:t>の起動</a:t>
            </a:r>
            <a:endParaRPr kumimoji="1" lang="ja-JP" altLang="en-US" sz="2000" err="1"/>
          </a:p>
        </p:txBody>
      </p:sp>
      <p:sp>
        <p:nvSpPr>
          <p:cNvPr id="16" name="テキスト ボックス 15">
            <a:extLst>
              <a:ext uri="{FF2B5EF4-FFF2-40B4-BE49-F238E27FC236}">
                <a16:creationId xmlns:a16="http://schemas.microsoft.com/office/drawing/2014/main" id="{585B1AE7-9E6E-3FF8-1D16-F9EDAC53A99E}"/>
              </a:ext>
            </a:extLst>
          </p:cNvPr>
          <p:cNvSpPr txBox="1"/>
          <p:nvPr/>
        </p:nvSpPr>
        <p:spPr>
          <a:xfrm>
            <a:off x="6389843" y="2694212"/>
            <a:ext cx="5167342" cy="646331"/>
          </a:xfrm>
          <a:prstGeom prst="rect">
            <a:avLst/>
          </a:prstGeom>
          <a:solidFill>
            <a:schemeClr val="tx1"/>
          </a:solidFill>
        </p:spPr>
        <p:txBody>
          <a:bodyPr wrap="square" lIns="0" tIns="0" rIns="0" bIns="0" rtlCol="0">
            <a:spAutoFit/>
          </a:bodyPr>
          <a:lstStyle/>
          <a:p>
            <a:r>
              <a:rPr kumimoji="1" lang="en-US" altLang="ja-JP" sz="1400">
                <a:solidFill>
                  <a:schemeClr val="bg1"/>
                </a:solidFill>
                <a:latin typeface="Consolas" panose="020B0609020204030204" pitchFamily="49" charset="0"/>
              </a:rPr>
              <a:t>$ docker run -p 10000:10000 -p 10001:10001 -p 10002:10002 \</a:t>
            </a:r>
          </a:p>
          <a:p>
            <a:r>
              <a:rPr kumimoji="1" lang="en-US" altLang="ja-JP" sz="1400">
                <a:solidFill>
                  <a:schemeClr val="bg1"/>
                </a:solidFill>
                <a:latin typeface="Consolas" panose="020B0609020204030204" pitchFamily="49" charset="0"/>
              </a:rPr>
              <a:t>    mcr.microsoft.com/azure-storage/azurite</a:t>
            </a:r>
          </a:p>
        </p:txBody>
      </p:sp>
      <p:sp>
        <p:nvSpPr>
          <p:cNvPr id="17" name="テキスト ボックス 16">
            <a:extLst>
              <a:ext uri="{FF2B5EF4-FFF2-40B4-BE49-F238E27FC236}">
                <a16:creationId xmlns:a16="http://schemas.microsoft.com/office/drawing/2014/main" id="{C09527F3-86D1-2191-D970-2B24EF0BA491}"/>
              </a:ext>
            </a:extLst>
          </p:cNvPr>
          <p:cNvSpPr txBox="1"/>
          <p:nvPr/>
        </p:nvSpPr>
        <p:spPr>
          <a:xfrm>
            <a:off x="6389844" y="3658646"/>
            <a:ext cx="5167342" cy="276999"/>
          </a:xfrm>
          <a:prstGeom prst="rect">
            <a:avLst/>
          </a:prstGeom>
          <a:solidFill>
            <a:schemeClr val="tx1"/>
          </a:solidFill>
        </p:spPr>
        <p:txBody>
          <a:bodyPr wrap="square" lIns="0" tIns="0" rIns="0" bIns="0" rtlCol="0">
            <a:spAutoFit/>
          </a:bodyPr>
          <a:lstStyle/>
          <a:p>
            <a:r>
              <a:rPr kumimoji="1" lang="en-US" altLang="ja-JP">
                <a:solidFill>
                  <a:schemeClr val="bg1"/>
                </a:solidFill>
                <a:latin typeface="Consolas" panose="020B0609020204030204" pitchFamily="49" charset="0"/>
              </a:rPr>
              <a:t>$ func start</a:t>
            </a:r>
            <a:endParaRPr kumimoji="1" lang="en-US" altLang="ja-JP" sz="2000">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B7E02706-451E-5D43-9F22-B14507BA1BDC}"/>
              </a:ext>
            </a:extLst>
          </p:cNvPr>
          <p:cNvSpPr txBox="1"/>
          <p:nvPr/>
        </p:nvSpPr>
        <p:spPr>
          <a:xfrm>
            <a:off x="6389843" y="3390711"/>
            <a:ext cx="5673665" cy="246221"/>
          </a:xfrm>
          <a:prstGeom prst="rect">
            <a:avLst/>
          </a:prstGeom>
          <a:noFill/>
        </p:spPr>
        <p:txBody>
          <a:bodyPr wrap="square" lIns="0" tIns="0" rIns="0" bIns="0" rtlCol="0">
            <a:spAutoFit/>
          </a:bodyPr>
          <a:lstStyle/>
          <a:p>
            <a:pPr algn="l"/>
            <a:r>
              <a:rPr kumimoji="1" lang="en-US" altLang="ja-JP" sz="1600"/>
              <a:t>Azure Functions</a:t>
            </a:r>
            <a:r>
              <a:rPr kumimoji="1" lang="ja-JP" altLang="en-US" sz="1600"/>
              <a:t>のローカルエミュレータ起動</a:t>
            </a:r>
          </a:p>
        </p:txBody>
      </p:sp>
      <p:sp>
        <p:nvSpPr>
          <p:cNvPr id="19" name="テキスト ボックス 18">
            <a:extLst>
              <a:ext uri="{FF2B5EF4-FFF2-40B4-BE49-F238E27FC236}">
                <a16:creationId xmlns:a16="http://schemas.microsoft.com/office/drawing/2014/main" id="{03B617EF-6584-9114-60B4-4B31D8B5063F}"/>
              </a:ext>
            </a:extLst>
          </p:cNvPr>
          <p:cNvSpPr txBox="1"/>
          <p:nvPr/>
        </p:nvSpPr>
        <p:spPr>
          <a:xfrm>
            <a:off x="6397135" y="3990757"/>
            <a:ext cx="5344621" cy="276999"/>
          </a:xfrm>
          <a:prstGeom prst="rect">
            <a:avLst/>
          </a:prstGeom>
          <a:noFill/>
        </p:spPr>
        <p:txBody>
          <a:bodyPr wrap="square" lIns="0" tIns="0" rIns="0" bIns="0" rtlCol="0">
            <a:spAutoFit/>
          </a:bodyPr>
          <a:lstStyle/>
          <a:p>
            <a:pPr algn="l"/>
            <a:r>
              <a:rPr kumimoji="1" lang="ja-JP" altLang="en-US"/>
              <a:t>接続の確認</a:t>
            </a:r>
            <a:endParaRPr kumimoji="1" lang="ja-JP" altLang="en-US" err="1"/>
          </a:p>
        </p:txBody>
      </p:sp>
      <p:sp>
        <p:nvSpPr>
          <p:cNvPr id="20" name="テキスト ボックス 19">
            <a:extLst>
              <a:ext uri="{FF2B5EF4-FFF2-40B4-BE49-F238E27FC236}">
                <a16:creationId xmlns:a16="http://schemas.microsoft.com/office/drawing/2014/main" id="{9F9BACC4-62AA-2A84-022C-CF398418663E}"/>
              </a:ext>
            </a:extLst>
          </p:cNvPr>
          <p:cNvSpPr txBox="1"/>
          <p:nvPr/>
        </p:nvSpPr>
        <p:spPr>
          <a:xfrm>
            <a:off x="6397135" y="4287975"/>
            <a:ext cx="5167342" cy="492443"/>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curl http://0.0.0.0:7071/runtime/webhooks/mcp/sse</a:t>
            </a:r>
          </a:p>
        </p:txBody>
      </p:sp>
      <p:sp>
        <p:nvSpPr>
          <p:cNvPr id="21" name="テキスト ボックス 20">
            <a:extLst>
              <a:ext uri="{FF2B5EF4-FFF2-40B4-BE49-F238E27FC236}">
                <a16:creationId xmlns:a16="http://schemas.microsoft.com/office/drawing/2014/main" id="{8F87A00D-FA53-AB08-DD33-1CF20600B1A3}"/>
              </a:ext>
            </a:extLst>
          </p:cNvPr>
          <p:cNvSpPr txBox="1"/>
          <p:nvPr/>
        </p:nvSpPr>
        <p:spPr>
          <a:xfrm>
            <a:off x="6397135" y="4921680"/>
            <a:ext cx="5167342" cy="492443"/>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event: endpoint</a:t>
            </a:r>
          </a:p>
          <a:p>
            <a:r>
              <a:rPr kumimoji="1" lang="en-US" altLang="ja-JP" sz="1600">
                <a:solidFill>
                  <a:schemeClr val="bg1"/>
                </a:solidFill>
                <a:latin typeface="Consolas" panose="020B0609020204030204" pitchFamily="49" charset="0"/>
              </a:rPr>
              <a:t>data: </a:t>
            </a:r>
            <a:r>
              <a:rPr kumimoji="1" lang="en-US" altLang="ja-JP" sz="1600" err="1">
                <a:solidFill>
                  <a:schemeClr val="bg1"/>
                </a:solidFill>
                <a:latin typeface="Consolas" panose="020B0609020204030204" pitchFamily="49" charset="0"/>
              </a:rPr>
              <a:t>message?azmcpcs</a:t>
            </a:r>
            <a:r>
              <a:rPr kumimoji="1" lang="en-US" altLang="ja-JP" sz="1600">
                <a:solidFill>
                  <a:schemeClr val="bg1"/>
                </a:solidFill>
                <a:latin typeface="Consolas" panose="020B0609020204030204" pitchFamily="49" charset="0"/>
              </a:rPr>
              <a:t>=</a:t>
            </a:r>
            <a:r>
              <a:rPr kumimoji="1" lang="en-US" altLang="ja-JP" sz="1600" err="1">
                <a:solidFill>
                  <a:schemeClr val="bg1"/>
                </a:solidFill>
                <a:latin typeface="Consolas" panose="020B0609020204030204" pitchFamily="49" charset="0"/>
              </a:rPr>
              <a:t>xxxxxxxxxxxx|duxxxxxxx</a:t>
            </a:r>
            <a:endParaRPr kumimoji="1" lang="en-US" altLang="ja-JP" sz="1600">
              <a:solidFill>
                <a:schemeClr val="bg1"/>
              </a:solidFill>
              <a:latin typeface="Consolas" panose="020B0609020204030204" pitchFamily="49" charset="0"/>
            </a:endParaRPr>
          </a:p>
        </p:txBody>
      </p:sp>
      <p:pic>
        <p:nvPicPr>
          <p:cNvPr id="25" name="図 24">
            <a:extLst>
              <a:ext uri="{FF2B5EF4-FFF2-40B4-BE49-F238E27FC236}">
                <a16:creationId xmlns:a16="http://schemas.microsoft.com/office/drawing/2014/main" id="{CA4E1438-9E47-60E7-6DD6-C631A6140990}"/>
              </a:ext>
            </a:extLst>
          </p:cNvPr>
          <p:cNvPicPr>
            <a:picLocks noChangeAspect="1"/>
          </p:cNvPicPr>
          <p:nvPr/>
        </p:nvPicPr>
        <p:blipFill>
          <a:blip r:embed="rId3"/>
          <a:stretch>
            <a:fillRect/>
          </a:stretch>
        </p:blipFill>
        <p:spPr>
          <a:xfrm>
            <a:off x="1914405" y="5873097"/>
            <a:ext cx="4674768" cy="925826"/>
          </a:xfrm>
          <a:prstGeom prst="rect">
            <a:avLst/>
          </a:prstGeom>
        </p:spPr>
      </p:pic>
      <p:sp>
        <p:nvSpPr>
          <p:cNvPr id="26" name="矢印: 下 25">
            <a:extLst>
              <a:ext uri="{FF2B5EF4-FFF2-40B4-BE49-F238E27FC236}">
                <a16:creationId xmlns:a16="http://schemas.microsoft.com/office/drawing/2014/main" id="{027FEA26-84A3-C859-55B0-0A2515387C70}"/>
              </a:ext>
            </a:extLst>
          </p:cNvPr>
          <p:cNvSpPr/>
          <p:nvPr/>
        </p:nvSpPr>
        <p:spPr bwMode="auto">
          <a:xfrm>
            <a:off x="5923214" y="5432424"/>
            <a:ext cx="573833" cy="373225"/>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853791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C204020-CC06-9D75-7D3F-2E776FF46B2B}"/>
              </a:ext>
            </a:extLst>
          </p:cNvPr>
          <p:cNvSpPr>
            <a:spLocks noGrp="1"/>
          </p:cNvSpPr>
          <p:nvPr>
            <p:ph type="title"/>
          </p:nvPr>
        </p:nvSpPr>
        <p:spPr/>
        <p:txBody>
          <a:bodyPr>
            <a:normAutofit fontScale="90000"/>
          </a:bodyPr>
          <a:lstStyle/>
          <a:p>
            <a:r>
              <a:rPr kumimoji="1" lang="en-US" altLang="ja-JP"/>
              <a:t>Azure Functions</a:t>
            </a:r>
            <a:r>
              <a:rPr kumimoji="1" lang="ja-JP" altLang="en-US"/>
              <a:t>エミュレータで動作確認 </a:t>
            </a:r>
            <a:r>
              <a:rPr kumimoji="1" lang="en-US" altLang="ja-JP"/>
              <a:t>(2)</a:t>
            </a:r>
            <a:endParaRPr kumimoji="1" lang="ja-JP" altLang="en-US"/>
          </a:p>
        </p:txBody>
      </p:sp>
      <p:sp>
        <p:nvSpPr>
          <p:cNvPr id="4" name="スライド番号プレースホルダー 3">
            <a:extLst>
              <a:ext uri="{FF2B5EF4-FFF2-40B4-BE49-F238E27FC236}">
                <a16:creationId xmlns:a16="http://schemas.microsoft.com/office/drawing/2014/main" id="{076EC845-8E93-922F-300C-039919F212E7}"/>
              </a:ext>
            </a:extLst>
          </p:cNvPr>
          <p:cNvSpPr>
            <a:spLocks noGrp="1"/>
          </p:cNvSpPr>
          <p:nvPr>
            <p:ph type="sldNum" sz="quarter" idx="12"/>
          </p:nvPr>
        </p:nvSpPr>
        <p:spPr/>
        <p:txBody>
          <a:bodyPr/>
          <a:lstStyle/>
          <a:p>
            <a:fld id="{AB3DE384-0340-4646-8B85-A681728920EF}" type="slidenum">
              <a:rPr kumimoji="1" lang="ja-JP" altLang="en-US" smtClean="0"/>
              <a:pPr/>
              <a:t>48</a:t>
            </a:fld>
            <a:endParaRPr kumimoji="1" lang="ja-JP" altLang="en-US"/>
          </a:p>
        </p:txBody>
      </p:sp>
      <p:sp>
        <p:nvSpPr>
          <p:cNvPr id="5" name="テキスト プレースホルダー 4">
            <a:extLst>
              <a:ext uri="{FF2B5EF4-FFF2-40B4-BE49-F238E27FC236}">
                <a16:creationId xmlns:a16="http://schemas.microsoft.com/office/drawing/2014/main" id="{FE7BCC0A-25A5-D313-3DC4-6881520525B4}"/>
              </a:ext>
            </a:extLst>
          </p:cNvPr>
          <p:cNvSpPr>
            <a:spLocks noGrp="1"/>
          </p:cNvSpPr>
          <p:nvPr>
            <p:ph type="body" sz="quarter" idx="13"/>
          </p:nvPr>
        </p:nvSpPr>
        <p:spPr/>
        <p:txBody>
          <a:bodyPr/>
          <a:lstStyle/>
          <a:p>
            <a:r>
              <a:rPr kumimoji="1" lang="ja-JP" altLang="en-US"/>
              <a:t>機能を一つ追加した段階でローカルで動作させ挙動確認を行います。</a:t>
            </a:r>
          </a:p>
        </p:txBody>
      </p:sp>
      <p:sp>
        <p:nvSpPr>
          <p:cNvPr id="7" name="正方形/長方形 6">
            <a:extLst>
              <a:ext uri="{FF2B5EF4-FFF2-40B4-BE49-F238E27FC236}">
                <a16:creationId xmlns:a16="http://schemas.microsoft.com/office/drawing/2014/main" id="{4D92EE0E-E7D2-3BFE-0950-3DAE75976876}"/>
              </a:ext>
            </a:extLst>
          </p:cNvPr>
          <p:cNvSpPr/>
          <p:nvPr/>
        </p:nvSpPr>
        <p:spPr bwMode="auto">
          <a:xfrm>
            <a:off x="2187147" y="6133410"/>
            <a:ext cx="9599670" cy="62836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ツールが認識されていること、想定通りエージェントが動作していることが確認できました。</a:t>
            </a:r>
          </a:p>
        </p:txBody>
      </p:sp>
      <p:sp>
        <p:nvSpPr>
          <p:cNvPr id="8" name="正方形/長方形 7">
            <a:extLst>
              <a:ext uri="{FF2B5EF4-FFF2-40B4-BE49-F238E27FC236}">
                <a16:creationId xmlns:a16="http://schemas.microsoft.com/office/drawing/2014/main" id="{900C790E-535B-1F00-E3D5-60ECF2C6B93A}"/>
              </a:ext>
            </a:extLst>
          </p:cNvPr>
          <p:cNvSpPr/>
          <p:nvPr/>
        </p:nvSpPr>
        <p:spPr bwMode="auto">
          <a:xfrm>
            <a:off x="2187147" y="578641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9" name="図 8">
            <a:extLst>
              <a:ext uri="{FF2B5EF4-FFF2-40B4-BE49-F238E27FC236}">
                <a16:creationId xmlns:a16="http://schemas.microsoft.com/office/drawing/2014/main" id="{2ECF2D5F-9CAD-D5ED-A108-3995A7356A8C}"/>
              </a:ext>
            </a:extLst>
          </p:cNvPr>
          <p:cNvPicPr>
            <a:picLocks noChangeAspect="1"/>
          </p:cNvPicPr>
          <p:nvPr/>
        </p:nvPicPr>
        <p:blipFill>
          <a:blip r:embed="rId2"/>
          <a:stretch>
            <a:fillRect/>
          </a:stretch>
        </p:blipFill>
        <p:spPr>
          <a:xfrm>
            <a:off x="749656" y="1408872"/>
            <a:ext cx="5036156" cy="2409418"/>
          </a:xfrm>
          <a:prstGeom prst="rect">
            <a:avLst/>
          </a:prstGeom>
        </p:spPr>
      </p:pic>
      <p:pic>
        <p:nvPicPr>
          <p:cNvPr id="11" name="図 10">
            <a:extLst>
              <a:ext uri="{FF2B5EF4-FFF2-40B4-BE49-F238E27FC236}">
                <a16:creationId xmlns:a16="http://schemas.microsoft.com/office/drawing/2014/main" id="{F0658117-5BA6-3C5D-6B6C-BCCF5FC23204}"/>
              </a:ext>
            </a:extLst>
          </p:cNvPr>
          <p:cNvPicPr>
            <a:picLocks noChangeAspect="1"/>
          </p:cNvPicPr>
          <p:nvPr/>
        </p:nvPicPr>
        <p:blipFill>
          <a:blip r:embed="rId3"/>
          <a:stretch>
            <a:fillRect/>
          </a:stretch>
        </p:blipFill>
        <p:spPr>
          <a:xfrm>
            <a:off x="6391903" y="1338998"/>
            <a:ext cx="5036156" cy="4588391"/>
          </a:xfrm>
          <a:prstGeom prst="rect">
            <a:avLst/>
          </a:prstGeom>
        </p:spPr>
      </p:pic>
      <p:sp>
        <p:nvSpPr>
          <p:cNvPr id="12" name="テキスト ボックス 11">
            <a:extLst>
              <a:ext uri="{FF2B5EF4-FFF2-40B4-BE49-F238E27FC236}">
                <a16:creationId xmlns:a16="http://schemas.microsoft.com/office/drawing/2014/main" id="{E3498110-8B81-D85C-E47A-5B951E7F3696}"/>
              </a:ext>
            </a:extLst>
          </p:cNvPr>
          <p:cNvSpPr txBox="1"/>
          <p:nvPr/>
        </p:nvSpPr>
        <p:spPr>
          <a:xfrm>
            <a:off x="505373" y="4024311"/>
            <a:ext cx="5338334" cy="369332"/>
          </a:xfrm>
          <a:prstGeom prst="rect">
            <a:avLst/>
          </a:prstGeom>
          <a:noFill/>
        </p:spPr>
        <p:txBody>
          <a:bodyPr wrap="square">
            <a:spAutoFit/>
          </a:bodyPr>
          <a:lstStyle/>
          <a:p>
            <a:pPr algn="l"/>
            <a:r>
              <a:rPr kumimoji="1" lang="ja-JP" altLang="en-US"/>
              <a:t>✅日付を指定で映画の一覧取得ができる</a:t>
            </a:r>
            <a:endParaRPr kumimoji="1" lang="ja-JP" altLang="en-US" sz="1800" err="1"/>
          </a:p>
        </p:txBody>
      </p:sp>
    </p:spTree>
    <p:extLst>
      <p:ext uri="{BB962C8B-B14F-4D97-AF65-F5344CB8AC3E}">
        <p14:creationId xmlns:p14="http://schemas.microsoft.com/office/powerpoint/2010/main" val="83156363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C2986E-B627-6A3C-6ECE-477ECE05C901}"/>
              </a:ext>
            </a:extLst>
          </p:cNvPr>
          <p:cNvSpPr>
            <a:spLocks noGrp="1"/>
          </p:cNvSpPr>
          <p:nvPr>
            <p:ph type="title"/>
          </p:nvPr>
        </p:nvSpPr>
        <p:spPr/>
        <p:txBody>
          <a:bodyPr>
            <a:normAutofit fontScale="90000"/>
          </a:bodyPr>
          <a:lstStyle/>
          <a:p>
            <a:r>
              <a:rPr kumimoji="1" lang="ja-JP" altLang="en-US"/>
              <a:t>残りのコードの作成</a:t>
            </a:r>
          </a:p>
        </p:txBody>
      </p:sp>
      <p:sp>
        <p:nvSpPr>
          <p:cNvPr id="3" name="コンテンツ プレースホルダー 2">
            <a:extLst>
              <a:ext uri="{FF2B5EF4-FFF2-40B4-BE49-F238E27FC236}">
                <a16:creationId xmlns:a16="http://schemas.microsoft.com/office/drawing/2014/main" id="{1DAD35CF-866E-FD51-A1DA-A6CC54E8E95D}"/>
              </a:ext>
            </a:extLst>
          </p:cNvPr>
          <p:cNvSpPr>
            <a:spLocks noGrp="1"/>
          </p:cNvSpPr>
          <p:nvPr>
            <p:ph idx="1"/>
          </p:nvPr>
        </p:nvSpPr>
        <p:spPr>
          <a:xfrm>
            <a:off x="473242" y="1450848"/>
            <a:ext cx="10883186" cy="365125"/>
          </a:xfrm>
        </p:spPr>
        <p:txBody>
          <a:bodyPr>
            <a:normAutofit fontScale="77500" lnSpcReduction="20000"/>
          </a:bodyPr>
          <a:lstStyle/>
          <a:p>
            <a:r>
              <a:rPr kumimoji="1" lang="ja-JP" altLang="en-US"/>
              <a:t>記述量がここまでより格段に多くなるため、機能ごとに分けて指示を行います。</a:t>
            </a:r>
          </a:p>
        </p:txBody>
      </p:sp>
      <p:sp>
        <p:nvSpPr>
          <p:cNvPr id="4" name="スライド番号プレースホルダー 3">
            <a:extLst>
              <a:ext uri="{FF2B5EF4-FFF2-40B4-BE49-F238E27FC236}">
                <a16:creationId xmlns:a16="http://schemas.microsoft.com/office/drawing/2014/main" id="{512A0551-37C2-774B-E176-80F1D051483B}"/>
              </a:ext>
            </a:extLst>
          </p:cNvPr>
          <p:cNvSpPr>
            <a:spLocks noGrp="1"/>
          </p:cNvSpPr>
          <p:nvPr>
            <p:ph type="sldNum" sz="quarter" idx="12"/>
          </p:nvPr>
        </p:nvSpPr>
        <p:spPr/>
        <p:txBody>
          <a:bodyPr/>
          <a:lstStyle/>
          <a:p>
            <a:fld id="{AB3DE384-0340-4646-8B85-A681728920EF}" type="slidenum">
              <a:rPr kumimoji="1" lang="ja-JP" altLang="en-US" smtClean="0"/>
              <a:pPr/>
              <a:t>49</a:t>
            </a:fld>
            <a:endParaRPr kumimoji="1" lang="ja-JP" altLang="en-US"/>
          </a:p>
        </p:txBody>
      </p:sp>
      <p:sp>
        <p:nvSpPr>
          <p:cNvPr id="5" name="テキスト プレースホルダー 4">
            <a:extLst>
              <a:ext uri="{FF2B5EF4-FFF2-40B4-BE49-F238E27FC236}">
                <a16:creationId xmlns:a16="http://schemas.microsoft.com/office/drawing/2014/main" id="{682D7C5F-4C39-3C4A-9E7C-7A38A935896F}"/>
              </a:ext>
            </a:extLst>
          </p:cNvPr>
          <p:cNvSpPr>
            <a:spLocks noGrp="1"/>
          </p:cNvSpPr>
          <p:nvPr>
            <p:ph type="body" sz="quarter" idx="13"/>
          </p:nvPr>
        </p:nvSpPr>
        <p:spPr/>
        <p:txBody>
          <a:bodyPr/>
          <a:lstStyle/>
          <a:p>
            <a:r>
              <a:rPr kumimoji="1" lang="ja-JP" altLang="en-US"/>
              <a:t>ここまでの設計書をもとに、実際のコードを作成します。</a:t>
            </a:r>
          </a:p>
        </p:txBody>
      </p:sp>
      <p:sp>
        <p:nvSpPr>
          <p:cNvPr id="6" name="正方形/長方形 5">
            <a:extLst>
              <a:ext uri="{FF2B5EF4-FFF2-40B4-BE49-F238E27FC236}">
                <a16:creationId xmlns:a16="http://schemas.microsoft.com/office/drawing/2014/main" id="{E75D50A9-61A8-7BED-82E2-BF71F32FC53C}"/>
              </a:ext>
            </a:extLst>
          </p:cNvPr>
          <p:cNvSpPr/>
          <p:nvPr/>
        </p:nvSpPr>
        <p:spPr bwMode="auto">
          <a:xfrm>
            <a:off x="582243" y="2123750"/>
            <a:ext cx="4407396" cy="4354519"/>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引き続き詳細設計書、インタフェース仕様書、データサンプルを踏まえて実際のコーディングを行います。</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次は上映スケジュール取得機能（</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get_show_schedule</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）を対象として</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src/function_app.py</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に機能追加を行ってください。そのほかの機能追加はまだ行わないでください。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データは</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Azure Blob</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movies</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コンテナ配下の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json</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を読み書きする</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 Blob</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へのアクセス方法については既存の</a:t>
            </a: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get_snippet/save_snippet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を参照して詳細設計書を記述すること</a:t>
            </a:r>
            <a:b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b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特に詳細設計書の前提条件、共通仕様、各機能の詳細設計については十分に確認を行い、順守してください。</a:t>
            </a:r>
          </a:p>
          <a:p>
            <a:pPr defTabSz="932472" fontAlgn="base">
              <a:spcBef>
                <a:spcPct val="0"/>
              </a:spcBef>
              <a:spcAft>
                <a:spcPct val="0"/>
              </a:spcAft>
            </a:pP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7" name="テキスト ボックス 6">
            <a:extLst>
              <a:ext uri="{FF2B5EF4-FFF2-40B4-BE49-F238E27FC236}">
                <a16:creationId xmlns:a16="http://schemas.microsoft.com/office/drawing/2014/main" id="{BF232D34-2B60-D701-9CFF-886ADE4C0F1D}"/>
              </a:ext>
            </a:extLst>
          </p:cNvPr>
          <p:cNvSpPr txBox="1"/>
          <p:nvPr/>
        </p:nvSpPr>
        <p:spPr>
          <a:xfrm>
            <a:off x="582242" y="1815973"/>
            <a:ext cx="4455367" cy="307777"/>
          </a:xfrm>
          <a:prstGeom prst="rect">
            <a:avLst/>
          </a:prstGeom>
          <a:noFill/>
        </p:spPr>
        <p:txBody>
          <a:bodyPr wrap="square">
            <a:spAutoFit/>
          </a:bodyPr>
          <a:lstStyle/>
          <a:p>
            <a:r>
              <a:rPr kumimoji="1" lang="ja-JP" altLang="en-US" sz="1400" b="1">
                <a:latin typeface="Consolas" panose="020B0609020204030204" pitchFamily="49" charset="0"/>
                <a:cs typeface="Segoe UI" pitchFamily="34" charset="0"/>
              </a:rPr>
              <a:t>プロンプト例</a:t>
            </a:r>
            <a:r>
              <a:rPr kumimoji="1" lang="en-US" altLang="ja-JP" sz="1400" b="1">
                <a:latin typeface="Consolas" panose="020B0609020204030204" pitchFamily="49" charset="0"/>
                <a:cs typeface="Segoe UI" pitchFamily="34" charset="0"/>
              </a:rPr>
              <a:t>: </a:t>
            </a:r>
            <a:endParaRPr lang="ja-JP" altLang="en-US" sz="1400" b="1"/>
          </a:p>
        </p:txBody>
      </p:sp>
      <p:sp>
        <p:nvSpPr>
          <p:cNvPr id="8" name="テキスト ボックス 7">
            <a:extLst>
              <a:ext uri="{FF2B5EF4-FFF2-40B4-BE49-F238E27FC236}">
                <a16:creationId xmlns:a16="http://schemas.microsoft.com/office/drawing/2014/main" id="{BC1CC641-50EE-51A4-D82E-80B66DE130F5}"/>
              </a:ext>
            </a:extLst>
          </p:cNvPr>
          <p:cNvSpPr txBox="1"/>
          <p:nvPr/>
        </p:nvSpPr>
        <p:spPr>
          <a:xfrm>
            <a:off x="5037608" y="2146606"/>
            <a:ext cx="1145459" cy="430887"/>
          </a:xfrm>
          <a:prstGeom prst="rect">
            <a:avLst/>
          </a:prstGeom>
          <a:noFill/>
        </p:spPr>
        <p:txBody>
          <a:bodyPr wrap="square" lIns="0" tIns="0" rIns="0" bIns="0" rtlCol="0">
            <a:spAutoFit/>
          </a:bodyPr>
          <a:lstStyle/>
          <a:p>
            <a:pPr algn="l"/>
            <a:r>
              <a:rPr kumimoji="1" lang="ja-JP" altLang="en-US" sz="1400">
                <a:solidFill>
                  <a:srgbClr val="D83B01"/>
                </a:solidFill>
              </a:rPr>
              <a:t>今回の作業</a:t>
            </a:r>
            <a:br>
              <a:rPr kumimoji="1" lang="en-US" altLang="ja-JP" sz="1400">
                <a:solidFill>
                  <a:srgbClr val="D83B01"/>
                </a:solidFill>
              </a:rPr>
            </a:br>
            <a:r>
              <a:rPr kumimoji="1" lang="ja-JP" altLang="en-US" sz="1400">
                <a:solidFill>
                  <a:srgbClr val="D83B01"/>
                </a:solidFill>
              </a:rPr>
              <a:t>目的の共有</a:t>
            </a:r>
            <a:endParaRPr kumimoji="1" lang="ja-JP" altLang="en-US" sz="1400" err="1">
              <a:solidFill>
                <a:srgbClr val="D83B01"/>
              </a:solidFill>
            </a:endParaRPr>
          </a:p>
        </p:txBody>
      </p:sp>
      <p:sp>
        <p:nvSpPr>
          <p:cNvPr id="9" name="テキスト ボックス 8">
            <a:extLst>
              <a:ext uri="{FF2B5EF4-FFF2-40B4-BE49-F238E27FC236}">
                <a16:creationId xmlns:a16="http://schemas.microsoft.com/office/drawing/2014/main" id="{209F063B-31F6-91EF-261B-E44D9DF2491C}"/>
              </a:ext>
            </a:extLst>
          </p:cNvPr>
          <p:cNvSpPr txBox="1"/>
          <p:nvPr/>
        </p:nvSpPr>
        <p:spPr>
          <a:xfrm>
            <a:off x="5037608" y="2692367"/>
            <a:ext cx="1145459" cy="430887"/>
          </a:xfrm>
          <a:prstGeom prst="rect">
            <a:avLst/>
          </a:prstGeom>
          <a:noFill/>
        </p:spPr>
        <p:txBody>
          <a:bodyPr wrap="square" lIns="0" tIns="0" rIns="0" bIns="0" rtlCol="0">
            <a:spAutoFit/>
          </a:bodyPr>
          <a:lstStyle/>
          <a:p>
            <a:pPr algn="l"/>
            <a:r>
              <a:rPr kumimoji="1" lang="ja-JP" altLang="en-US" sz="1400">
                <a:solidFill>
                  <a:srgbClr val="D83B01"/>
                </a:solidFill>
              </a:rPr>
              <a:t>具体的な作業指示</a:t>
            </a:r>
            <a:endParaRPr kumimoji="1" lang="ja-JP" altLang="en-US" sz="1400" err="1">
              <a:solidFill>
                <a:srgbClr val="D83B01"/>
              </a:solidFill>
            </a:endParaRPr>
          </a:p>
        </p:txBody>
      </p:sp>
      <p:sp>
        <p:nvSpPr>
          <p:cNvPr id="10" name="テキスト ボックス 9">
            <a:extLst>
              <a:ext uri="{FF2B5EF4-FFF2-40B4-BE49-F238E27FC236}">
                <a16:creationId xmlns:a16="http://schemas.microsoft.com/office/drawing/2014/main" id="{FD064F9E-9482-9D33-0B1D-ED53CB25DD77}"/>
              </a:ext>
            </a:extLst>
          </p:cNvPr>
          <p:cNvSpPr txBox="1"/>
          <p:nvPr/>
        </p:nvSpPr>
        <p:spPr>
          <a:xfrm>
            <a:off x="5037608" y="3678232"/>
            <a:ext cx="1145459" cy="215444"/>
          </a:xfrm>
          <a:prstGeom prst="rect">
            <a:avLst/>
          </a:prstGeom>
          <a:noFill/>
        </p:spPr>
        <p:txBody>
          <a:bodyPr wrap="square" lIns="0" tIns="0" rIns="0" bIns="0" rtlCol="0">
            <a:spAutoFit/>
          </a:bodyPr>
          <a:lstStyle/>
          <a:p>
            <a:pPr algn="l"/>
            <a:r>
              <a:rPr kumimoji="1" lang="ja-JP" altLang="en-US" sz="1400">
                <a:solidFill>
                  <a:srgbClr val="D83B01"/>
                </a:solidFill>
              </a:rPr>
              <a:t>背景共有</a:t>
            </a:r>
            <a:endParaRPr kumimoji="1" lang="ja-JP" altLang="en-US" sz="1400" err="1">
              <a:solidFill>
                <a:srgbClr val="D83B01"/>
              </a:solidFill>
            </a:endParaRPr>
          </a:p>
        </p:txBody>
      </p:sp>
      <p:sp>
        <p:nvSpPr>
          <p:cNvPr id="11" name="テキスト ボックス 10">
            <a:extLst>
              <a:ext uri="{FF2B5EF4-FFF2-40B4-BE49-F238E27FC236}">
                <a16:creationId xmlns:a16="http://schemas.microsoft.com/office/drawing/2014/main" id="{49BB8AB0-AE3D-AE4B-05DA-E865EFAC0EE1}"/>
              </a:ext>
            </a:extLst>
          </p:cNvPr>
          <p:cNvSpPr txBox="1"/>
          <p:nvPr/>
        </p:nvSpPr>
        <p:spPr>
          <a:xfrm>
            <a:off x="5037608" y="4535401"/>
            <a:ext cx="1145459" cy="430887"/>
          </a:xfrm>
          <a:prstGeom prst="rect">
            <a:avLst/>
          </a:prstGeom>
          <a:noFill/>
        </p:spPr>
        <p:txBody>
          <a:bodyPr wrap="square" lIns="0" tIns="0" rIns="0" bIns="0" rtlCol="0">
            <a:spAutoFit/>
          </a:bodyPr>
          <a:lstStyle/>
          <a:p>
            <a:pPr algn="l"/>
            <a:r>
              <a:rPr kumimoji="1" lang="ja-JP" altLang="en-US" sz="1400">
                <a:solidFill>
                  <a:srgbClr val="D83B01"/>
                </a:solidFill>
              </a:rPr>
              <a:t>実装時の注意や指示</a:t>
            </a:r>
            <a:endParaRPr kumimoji="1" lang="ja-JP" altLang="en-US" sz="1400" err="1">
              <a:solidFill>
                <a:srgbClr val="D83B01"/>
              </a:solidFill>
            </a:endParaRPr>
          </a:p>
        </p:txBody>
      </p:sp>
      <p:sp>
        <p:nvSpPr>
          <p:cNvPr id="14" name="正方形/長方形 13">
            <a:extLst>
              <a:ext uri="{FF2B5EF4-FFF2-40B4-BE49-F238E27FC236}">
                <a16:creationId xmlns:a16="http://schemas.microsoft.com/office/drawing/2014/main" id="{04691B2A-E744-C077-4A72-53F87809B386}"/>
              </a:ext>
            </a:extLst>
          </p:cNvPr>
          <p:cNvSpPr/>
          <p:nvPr/>
        </p:nvSpPr>
        <p:spPr bwMode="auto">
          <a:xfrm>
            <a:off x="6949032" y="2123752"/>
            <a:ext cx="4407396" cy="480608"/>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同じ条件で座席空き状況取得ツールを作成してください。それ以外のツールはまだ実装しないでください。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5" name="正方形/長方形 14">
            <a:extLst>
              <a:ext uri="{FF2B5EF4-FFF2-40B4-BE49-F238E27FC236}">
                <a16:creationId xmlns:a16="http://schemas.microsoft.com/office/drawing/2014/main" id="{10519D9A-5858-6B90-32B8-57434FF90B9B}"/>
              </a:ext>
            </a:extLst>
          </p:cNvPr>
          <p:cNvSpPr/>
          <p:nvPr/>
        </p:nvSpPr>
        <p:spPr bwMode="auto">
          <a:xfrm>
            <a:off x="6949032" y="2769295"/>
            <a:ext cx="4407396" cy="406392"/>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同じ条件で座席予約ツールを作成してください。それ以外のツールはまだ実装しないでください。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6" name="正方形/長方形 15">
            <a:extLst>
              <a:ext uri="{FF2B5EF4-FFF2-40B4-BE49-F238E27FC236}">
                <a16:creationId xmlns:a16="http://schemas.microsoft.com/office/drawing/2014/main" id="{7A4FF0AA-7BF7-B16D-19F0-B928D2A35336}"/>
              </a:ext>
            </a:extLst>
          </p:cNvPr>
          <p:cNvSpPr/>
          <p:nvPr/>
        </p:nvSpPr>
        <p:spPr bwMode="auto">
          <a:xfrm>
            <a:off x="6949032" y="3354543"/>
            <a:ext cx="4407396" cy="257816"/>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rPr>
              <a:t>-</a:t>
            </a:r>
            <a:r>
              <a:rPr kumimoji="1" lang="ja-JP" altLang="en-US" sz="1200">
                <a:solidFill>
                  <a:schemeClr val="tx1"/>
                </a:solidFill>
                <a:latin typeface="BIZ UDP明朝 Medium" panose="02020500000000000000" pitchFamily="18" charset="-128"/>
                <a:ea typeface="BIZ UDP明朝 Medium" panose="02020500000000000000" pitchFamily="18" charset="-128"/>
                <a:cs typeface="Segoe UI" pitchFamily="34" charset="0"/>
              </a:rPr>
              <a:t> 同じ条件で予約詳細確認ツールを作成してください。</a:t>
            </a:r>
            <a:endParaRPr kumimoji="1" lang="en-US" altLang="ja-JP" sz="120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17" name="テキスト ボックス 16">
            <a:extLst>
              <a:ext uri="{FF2B5EF4-FFF2-40B4-BE49-F238E27FC236}">
                <a16:creationId xmlns:a16="http://schemas.microsoft.com/office/drawing/2014/main" id="{B51823D4-239E-FA71-2083-8F42EBFA680F}"/>
              </a:ext>
            </a:extLst>
          </p:cNvPr>
          <p:cNvSpPr txBox="1"/>
          <p:nvPr/>
        </p:nvSpPr>
        <p:spPr>
          <a:xfrm>
            <a:off x="6491542" y="3690494"/>
            <a:ext cx="5463133" cy="646331"/>
          </a:xfrm>
          <a:prstGeom prst="rect">
            <a:avLst/>
          </a:prstGeom>
          <a:noFill/>
        </p:spPr>
        <p:txBody>
          <a:bodyPr wrap="square" lIns="0" tIns="0" rIns="0" bIns="0" rtlCol="0">
            <a:spAutoFit/>
          </a:bodyPr>
          <a:lstStyle/>
          <a:p>
            <a:pPr algn="l"/>
            <a:r>
              <a:rPr kumimoji="1" lang="ja-JP" altLang="en-US" sz="1400"/>
              <a:t>・同様に各ツールごとにコードをレビューします</a:t>
            </a:r>
            <a:br>
              <a:rPr kumimoji="1" lang="en-US" altLang="ja-JP" sz="1400"/>
            </a:br>
            <a:r>
              <a:rPr kumimoji="1" lang="ja-JP" altLang="en-US" sz="1400"/>
              <a:t>（資料は割愛）</a:t>
            </a:r>
            <a:br>
              <a:rPr kumimoji="1" lang="en-US" altLang="ja-JP" sz="1400"/>
            </a:br>
            <a:endParaRPr kumimoji="1" lang="ja-JP" altLang="en-US" sz="1400" err="1"/>
          </a:p>
        </p:txBody>
      </p:sp>
      <p:sp>
        <p:nvSpPr>
          <p:cNvPr id="20" name="正方形/長方形 19">
            <a:extLst>
              <a:ext uri="{FF2B5EF4-FFF2-40B4-BE49-F238E27FC236}">
                <a16:creationId xmlns:a16="http://schemas.microsoft.com/office/drawing/2014/main" id="{5675A369-2903-0E26-04E4-3183ABCFEF33}"/>
              </a:ext>
            </a:extLst>
          </p:cNvPr>
          <p:cNvSpPr/>
          <p:nvPr/>
        </p:nvSpPr>
        <p:spPr bwMode="auto">
          <a:xfrm>
            <a:off x="6949032" y="4648782"/>
            <a:ext cx="4407396" cy="2036765"/>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spcAft>
                <a:spcPts val="1200"/>
              </a:spcAft>
            </a:pPr>
            <a:r>
              <a:rPr lang="en-US" altLang="ja-JP" sz="1000">
                <a:solidFill>
                  <a:schemeClr val="tx1"/>
                </a:solidFill>
                <a:latin typeface="BIZ UDP明朝 Medium" panose="02020500000000000000" pitchFamily="18" charset="-128"/>
                <a:ea typeface="BIZ UDP明朝 Medium" panose="02020500000000000000" pitchFamily="18" charset="-128"/>
              </a:rPr>
              <a:t>VSCode</a:t>
            </a:r>
            <a:r>
              <a:rPr lang="ja-JP" altLang="en-US" sz="1000">
                <a:solidFill>
                  <a:schemeClr val="tx1"/>
                </a:solidFill>
                <a:latin typeface="BIZ UDP明朝 Medium" panose="02020500000000000000" pitchFamily="18" charset="-128"/>
                <a:ea typeface="BIZ UDP明朝 Medium" panose="02020500000000000000" pitchFamily="18" charset="-128"/>
              </a:rPr>
              <a:t>の</a:t>
            </a:r>
            <a:r>
              <a:rPr lang="en-US" altLang="ja-JP" sz="1000">
                <a:solidFill>
                  <a:schemeClr val="tx1"/>
                </a:solidFill>
                <a:latin typeface="BIZ UDP明朝 Medium" panose="02020500000000000000" pitchFamily="18" charset="-128"/>
                <a:ea typeface="BIZ UDP明朝 Medium" panose="02020500000000000000" pitchFamily="18" charset="-128"/>
              </a:rPr>
              <a:t>MCP</a:t>
            </a:r>
            <a:r>
              <a:rPr lang="ja-JP" altLang="en-US" sz="1000">
                <a:solidFill>
                  <a:schemeClr val="tx1"/>
                </a:solidFill>
                <a:latin typeface="BIZ UDP明朝 Medium" panose="02020500000000000000" pitchFamily="18" charset="-128"/>
                <a:ea typeface="BIZ UDP明朝 Medium" panose="02020500000000000000" pitchFamily="18" charset="-128"/>
              </a:rPr>
              <a:t>機能がリストを正しく扱えないバグを持っていることがわかりました。</a:t>
            </a:r>
            <a:endParaRPr lang="en-US" altLang="ja-JP" sz="1000">
              <a:solidFill>
                <a:schemeClr val="tx1"/>
              </a:solidFill>
              <a:latin typeface="BIZ UDP明朝 Medium" panose="02020500000000000000" pitchFamily="18" charset="-128"/>
              <a:ea typeface="BIZ UDP明朝 Medium" panose="02020500000000000000" pitchFamily="18" charset="-128"/>
            </a:endParaRPr>
          </a:p>
          <a:p>
            <a:pPr>
              <a:spcAft>
                <a:spcPts val="1200"/>
              </a:spcAft>
            </a:pPr>
            <a:r>
              <a:rPr lang="ja-JP" altLang="en-US" sz="1000">
                <a:solidFill>
                  <a:schemeClr val="tx1"/>
                </a:solidFill>
                <a:latin typeface="BIZ UDP明朝 Medium" panose="02020500000000000000" pitchFamily="18" charset="-128"/>
                <a:ea typeface="BIZ UDP明朝 Medium" panose="02020500000000000000" pitchFamily="18" charset="-128"/>
              </a:rPr>
              <a:t>このため、</a:t>
            </a:r>
            <a:r>
              <a:rPr lang="en-US" altLang="ja-JP" sz="1000">
                <a:solidFill>
                  <a:schemeClr val="tx1"/>
                </a:solidFill>
                <a:latin typeface="BIZ UDP明朝 Medium" panose="02020500000000000000" pitchFamily="18" charset="-128"/>
                <a:ea typeface="BIZ UDP明朝 Medium" panose="02020500000000000000" pitchFamily="18" charset="-128"/>
              </a:rPr>
              <a:t>reserve_seats</a:t>
            </a:r>
            <a:r>
              <a:rPr lang="ja-JP" altLang="en-US" sz="1000">
                <a:solidFill>
                  <a:schemeClr val="tx1"/>
                </a:solidFill>
                <a:latin typeface="BIZ UDP明朝 Medium" panose="02020500000000000000" pitchFamily="18" charset="-128"/>
                <a:ea typeface="BIZ UDP明朝 Medium" panose="02020500000000000000" pitchFamily="18" charset="-128"/>
              </a:rPr>
              <a:t>の実装を以下のように変更しようと考えています。</a:t>
            </a:r>
            <a:br>
              <a:rPr lang="ja-JP" altLang="en-US" sz="1000">
                <a:solidFill>
                  <a:schemeClr val="tx1"/>
                </a:solidFill>
                <a:latin typeface="BIZ UDP明朝 Medium" panose="02020500000000000000" pitchFamily="18" charset="-128"/>
                <a:ea typeface="BIZ UDP明朝 Medium" panose="02020500000000000000" pitchFamily="18" charset="-128"/>
              </a:rPr>
            </a:br>
            <a:r>
              <a:rPr lang="ja-JP" altLang="en-US" sz="1000">
                <a:solidFill>
                  <a:schemeClr val="tx1"/>
                </a:solidFill>
                <a:latin typeface="BIZ UDP明朝 Medium" panose="02020500000000000000" pitchFamily="18" charset="-128"/>
                <a:ea typeface="BIZ UDP明朝 Medium" panose="02020500000000000000" pitchFamily="18" charset="-128"/>
              </a:rPr>
              <a:t>・</a:t>
            </a:r>
            <a:r>
              <a:rPr lang="en-US" altLang="ja-JP" sz="1000">
                <a:solidFill>
                  <a:schemeClr val="tx1"/>
                </a:solidFill>
                <a:latin typeface="BIZ UDP明朝 Medium" panose="02020500000000000000" pitchFamily="18" charset="-128"/>
                <a:ea typeface="BIZ UDP明朝 Medium" panose="02020500000000000000" pitchFamily="18" charset="-128"/>
              </a:rPr>
              <a:t>Before: </a:t>
            </a:r>
            <a:r>
              <a:rPr lang="ja-JP" altLang="en-US" sz="1000">
                <a:solidFill>
                  <a:schemeClr val="tx1"/>
                </a:solidFill>
                <a:latin typeface="BIZ UDP明朝 Medium" panose="02020500000000000000" pitchFamily="18" charset="-128"/>
                <a:ea typeface="BIZ UDP明朝 Medium" panose="02020500000000000000" pitchFamily="18" charset="-128"/>
              </a:rPr>
              <a:t>複数座席を指定する際には</a:t>
            </a:r>
            <a:r>
              <a:rPr lang="en-US" altLang="ja-JP" sz="1000">
                <a:solidFill>
                  <a:schemeClr val="tx1"/>
                </a:solidFill>
                <a:latin typeface="BIZ UDP明朝 Medium" panose="02020500000000000000" pitchFamily="18" charset="-128"/>
                <a:ea typeface="BIZ UDP明朝 Medium" panose="02020500000000000000" pitchFamily="18" charset="-128"/>
              </a:rPr>
              <a:t>["A1", "B2", "D4"]</a:t>
            </a:r>
            <a:r>
              <a:rPr lang="ja-JP" altLang="en-US" sz="1000">
                <a:solidFill>
                  <a:schemeClr val="tx1"/>
                </a:solidFill>
                <a:latin typeface="BIZ UDP明朝 Medium" panose="02020500000000000000" pitchFamily="18" charset="-128"/>
                <a:ea typeface="BIZ UDP明朝 Medium" panose="02020500000000000000" pitchFamily="18" charset="-128"/>
              </a:rPr>
              <a:t>のように文字列配列を受け取る</a:t>
            </a:r>
            <a:br>
              <a:rPr lang="ja-JP" altLang="en-US" sz="1000">
                <a:solidFill>
                  <a:schemeClr val="tx1"/>
                </a:solidFill>
                <a:latin typeface="BIZ UDP明朝 Medium" panose="02020500000000000000" pitchFamily="18" charset="-128"/>
                <a:ea typeface="BIZ UDP明朝 Medium" panose="02020500000000000000" pitchFamily="18" charset="-128"/>
              </a:rPr>
            </a:br>
            <a:r>
              <a:rPr lang="ja-JP" altLang="en-US" sz="1000">
                <a:solidFill>
                  <a:schemeClr val="tx1"/>
                </a:solidFill>
                <a:latin typeface="BIZ UDP明朝 Medium" panose="02020500000000000000" pitchFamily="18" charset="-128"/>
                <a:ea typeface="BIZ UDP明朝 Medium" panose="02020500000000000000" pitchFamily="18" charset="-128"/>
              </a:rPr>
              <a:t>・</a:t>
            </a:r>
            <a:r>
              <a:rPr lang="en-US" altLang="ja-JP" sz="1000">
                <a:solidFill>
                  <a:schemeClr val="tx1"/>
                </a:solidFill>
                <a:latin typeface="BIZ UDP明朝 Medium" panose="02020500000000000000" pitchFamily="18" charset="-128"/>
                <a:ea typeface="BIZ UDP明朝 Medium" panose="02020500000000000000" pitchFamily="18" charset="-128"/>
              </a:rPr>
              <a:t>After: </a:t>
            </a:r>
            <a:r>
              <a:rPr lang="ja-JP" altLang="en-US" sz="1000">
                <a:solidFill>
                  <a:schemeClr val="tx1"/>
                </a:solidFill>
                <a:latin typeface="BIZ UDP明朝 Medium" panose="02020500000000000000" pitchFamily="18" charset="-128"/>
                <a:ea typeface="BIZ UDP明朝 Medium" panose="02020500000000000000" pitchFamily="18" charset="-128"/>
              </a:rPr>
              <a:t>複数座席を指定する際には</a:t>
            </a:r>
            <a:r>
              <a:rPr lang="en-US" altLang="ja-JP" sz="1000">
                <a:solidFill>
                  <a:schemeClr val="tx1"/>
                </a:solidFill>
                <a:latin typeface="BIZ UDP明朝 Medium" panose="02020500000000000000" pitchFamily="18" charset="-128"/>
                <a:ea typeface="BIZ UDP明朝 Medium" panose="02020500000000000000" pitchFamily="18" charset="-128"/>
              </a:rPr>
              <a:t>"A1,B2,D4"</a:t>
            </a:r>
            <a:r>
              <a:rPr lang="ja-JP" altLang="en-US" sz="1000">
                <a:solidFill>
                  <a:schemeClr val="tx1"/>
                </a:solidFill>
                <a:latin typeface="BIZ UDP明朝 Medium" panose="02020500000000000000" pitchFamily="18" charset="-128"/>
                <a:ea typeface="BIZ UDP明朝 Medium" panose="02020500000000000000" pitchFamily="18" charset="-128"/>
              </a:rPr>
              <a:t>のようにカンマ区切りの席名を文字列で受け取るようにする</a:t>
            </a:r>
          </a:p>
          <a:p>
            <a:r>
              <a:rPr lang="ja-JP" altLang="en-US" sz="1000">
                <a:solidFill>
                  <a:schemeClr val="tx1"/>
                </a:solidFill>
                <a:latin typeface="BIZ UDP明朝 Medium" panose="02020500000000000000" pitchFamily="18" charset="-128"/>
                <a:ea typeface="BIZ UDP明朝 Medium" panose="02020500000000000000" pitchFamily="18" charset="-128"/>
              </a:rPr>
              <a:t>この仕様に合わせて、インタフェース定義書、詳細設計書、ソースコードを修正してください。</a:t>
            </a:r>
            <a:br>
              <a:rPr lang="ja-JP" altLang="en-US" sz="1000">
                <a:solidFill>
                  <a:schemeClr val="tx1"/>
                </a:solidFill>
                <a:latin typeface="BIZ UDP明朝 Medium" panose="02020500000000000000" pitchFamily="18" charset="-128"/>
                <a:ea typeface="BIZ UDP明朝 Medium" panose="02020500000000000000" pitchFamily="18" charset="-128"/>
              </a:rPr>
            </a:br>
            <a:r>
              <a:rPr lang="ja-JP" altLang="en-US" sz="1000">
                <a:solidFill>
                  <a:schemeClr val="tx1"/>
                </a:solidFill>
                <a:latin typeface="BIZ UDP明朝 Medium" panose="02020500000000000000" pitchFamily="18" charset="-128"/>
                <a:ea typeface="BIZ UDP明朝 Medium" panose="02020500000000000000" pitchFamily="18" charset="-128"/>
              </a:rPr>
              <a:t>また、ソースコードのパラメータ</a:t>
            </a:r>
            <a:r>
              <a:rPr lang="en-US" altLang="ja-JP" sz="1000">
                <a:solidFill>
                  <a:schemeClr val="tx1"/>
                </a:solidFill>
                <a:latin typeface="BIZ UDP明朝 Medium" panose="02020500000000000000" pitchFamily="18" charset="-128"/>
                <a:ea typeface="BIZ UDP明朝 Medium" panose="02020500000000000000" pitchFamily="18" charset="-128"/>
              </a:rPr>
              <a:t>Description</a:t>
            </a:r>
            <a:r>
              <a:rPr lang="ja-JP" altLang="en-US" sz="1000">
                <a:solidFill>
                  <a:schemeClr val="tx1"/>
                </a:solidFill>
                <a:latin typeface="BIZ UDP明朝 Medium" panose="02020500000000000000" pitchFamily="18" charset="-128"/>
                <a:ea typeface="BIZ UDP明朝 Medium" panose="02020500000000000000" pitchFamily="18" charset="-128"/>
              </a:rPr>
              <a:t>は丁寧に記載し、</a:t>
            </a:r>
            <a:r>
              <a:rPr lang="en-US" altLang="ja-JP" sz="1000">
                <a:solidFill>
                  <a:schemeClr val="tx1"/>
                </a:solidFill>
                <a:latin typeface="BIZ UDP明朝 Medium" panose="02020500000000000000" pitchFamily="18" charset="-128"/>
                <a:ea typeface="BIZ UDP明朝 Medium" panose="02020500000000000000" pitchFamily="18" charset="-128"/>
              </a:rPr>
              <a:t>MCP</a:t>
            </a:r>
            <a:r>
              <a:rPr lang="ja-JP" altLang="en-US" sz="1000">
                <a:solidFill>
                  <a:schemeClr val="tx1"/>
                </a:solidFill>
                <a:latin typeface="BIZ UDP明朝 Medium" panose="02020500000000000000" pitchFamily="18" charset="-128"/>
                <a:ea typeface="BIZ UDP明朝 Medium" panose="02020500000000000000" pitchFamily="18" charset="-128"/>
              </a:rPr>
              <a:t>ホストからの誤解がないようにしてください</a:t>
            </a:r>
          </a:p>
        </p:txBody>
      </p:sp>
      <p:sp>
        <p:nvSpPr>
          <p:cNvPr id="22" name="テキスト ボックス 21">
            <a:extLst>
              <a:ext uri="{FF2B5EF4-FFF2-40B4-BE49-F238E27FC236}">
                <a16:creationId xmlns:a16="http://schemas.microsoft.com/office/drawing/2014/main" id="{A65D6050-A8F8-8DAB-F6C9-9094303332A9}"/>
              </a:ext>
            </a:extLst>
          </p:cNvPr>
          <p:cNvSpPr txBox="1"/>
          <p:nvPr/>
        </p:nvSpPr>
        <p:spPr>
          <a:xfrm>
            <a:off x="6491542" y="4279450"/>
            <a:ext cx="6819608" cy="369332"/>
          </a:xfrm>
          <a:prstGeom prst="rect">
            <a:avLst/>
          </a:prstGeom>
          <a:noFill/>
        </p:spPr>
        <p:txBody>
          <a:bodyPr wrap="square">
            <a:spAutoFit/>
          </a:bodyPr>
          <a:lstStyle/>
          <a:p>
            <a:pPr defTabSz="932472" fontAlgn="base">
              <a:spcBef>
                <a:spcPct val="0"/>
              </a:spcBef>
              <a:spcAft>
                <a:spcPct val="0"/>
              </a:spcAft>
            </a:pPr>
            <a:r>
              <a:rPr kumimoji="1" lang="ja-JP" altLang="en-US" sz="1800">
                <a:solidFill>
                  <a:schemeClr val="tx1"/>
                </a:solidFill>
                <a:ea typeface="Segoe UI" pitchFamily="34" charset="0"/>
                <a:cs typeface="Segoe UI" pitchFamily="34" charset="0"/>
              </a:rPr>
              <a:t>修正プロンプトの例</a:t>
            </a:r>
            <a:r>
              <a:rPr kumimoji="1" lang="en-US" altLang="ja-JP" sz="1800">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3556605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B1ADDE2-BE1E-342A-7D11-5A261BCADB66}"/>
              </a:ext>
            </a:extLst>
          </p:cNvPr>
          <p:cNvSpPr>
            <a:spLocks noGrp="1"/>
          </p:cNvSpPr>
          <p:nvPr>
            <p:ph type="title"/>
          </p:nvPr>
        </p:nvSpPr>
        <p:spPr/>
        <p:txBody>
          <a:bodyPr>
            <a:normAutofit fontScale="90000"/>
          </a:bodyPr>
          <a:lstStyle/>
          <a:p>
            <a:r>
              <a:rPr kumimoji="1" lang="ja-JP" altLang="en-US"/>
              <a:t>環境の確認</a:t>
            </a:r>
          </a:p>
        </p:txBody>
      </p:sp>
      <p:sp>
        <p:nvSpPr>
          <p:cNvPr id="3" name="コンテンツ プレースホルダー 2">
            <a:extLst>
              <a:ext uri="{FF2B5EF4-FFF2-40B4-BE49-F238E27FC236}">
                <a16:creationId xmlns:a16="http://schemas.microsoft.com/office/drawing/2014/main" id="{567CD10C-D1E1-B918-6897-799A87B4CB75}"/>
              </a:ext>
            </a:extLst>
          </p:cNvPr>
          <p:cNvSpPr>
            <a:spLocks noGrp="1"/>
          </p:cNvSpPr>
          <p:nvPr>
            <p:ph idx="1"/>
          </p:nvPr>
        </p:nvSpPr>
        <p:spPr/>
        <p:txBody>
          <a:bodyPr>
            <a:normAutofit fontScale="85000" lnSpcReduction="10000"/>
          </a:bodyPr>
          <a:lstStyle/>
          <a:p>
            <a:pPr marL="514350" indent="-514350">
              <a:buFont typeface="+mj-lt"/>
              <a:buAutoNum type="arabicPeriod"/>
            </a:pPr>
            <a:r>
              <a:rPr kumimoji="1" lang="ja-JP" altLang="en-US"/>
              <a:t>基本環境</a:t>
            </a:r>
            <a:endParaRPr kumimoji="1" lang="en-US" altLang="ja-JP"/>
          </a:p>
          <a:p>
            <a:pPr marL="685800" lvl="1" indent="-457200">
              <a:buFont typeface="+mj-ea"/>
              <a:buAutoNum type="circleNumDbPlain"/>
            </a:pPr>
            <a:r>
              <a:rPr kumimoji="1" lang="en-US" altLang="ja-JP"/>
              <a:t>Linux</a:t>
            </a:r>
            <a:r>
              <a:rPr kumimoji="1" lang="ja-JP" altLang="en-US"/>
              <a:t>系</a:t>
            </a:r>
            <a:r>
              <a:rPr kumimoji="1" lang="en-US" altLang="ja-JP"/>
              <a:t>OS</a:t>
            </a:r>
            <a:r>
              <a:rPr kumimoji="1" lang="ja-JP" altLang="en-US"/>
              <a:t>が動作している環境（</a:t>
            </a:r>
            <a:r>
              <a:rPr kumimoji="1" lang="en-US" altLang="ja-JP"/>
              <a:t>VM</a:t>
            </a:r>
            <a:r>
              <a:rPr kumimoji="1" lang="ja-JP" altLang="en-US"/>
              <a:t>、</a:t>
            </a:r>
            <a:r>
              <a:rPr kumimoji="1" lang="en-US" altLang="ja-JP"/>
              <a:t>WSL2</a:t>
            </a:r>
            <a:r>
              <a:rPr kumimoji="1" lang="ja-JP" altLang="en-US"/>
              <a:t>など）</a:t>
            </a:r>
            <a:endParaRPr kumimoji="1" lang="en-US" altLang="ja-JP"/>
          </a:p>
          <a:p>
            <a:pPr marL="685800" lvl="1" indent="-457200">
              <a:buFont typeface="+mj-ea"/>
              <a:buAutoNum type="circleNumDbPlain"/>
            </a:pPr>
            <a:r>
              <a:rPr kumimoji="1" lang="en-US" altLang="ja-JP"/>
              <a:t>Git: Unix</a:t>
            </a:r>
            <a:r>
              <a:rPr kumimoji="1" lang="ja-JP" altLang="en-US"/>
              <a:t>系</a:t>
            </a:r>
            <a:r>
              <a:rPr kumimoji="1" lang="en-US" altLang="ja-JP"/>
              <a:t>OS</a:t>
            </a:r>
            <a:r>
              <a:rPr kumimoji="1" lang="ja-JP" altLang="en-US"/>
              <a:t>なら最初から利用可能</a:t>
            </a:r>
            <a:endParaRPr kumimoji="1" lang="en-US" altLang="ja-JP"/>
          </a:p>
          <a:p>
            <a:pPr marL="685800" lvl="1" indent="-457200">
              <a:buFont typeface="+mj-ea"/>
              <a:buAutoNum type="circleNumDbPlain"/>
            </a:pPr>
            <a:r>
              <a:rPr kumimoji="1" lang="en-US" altLang="ja-JP"/>
              <a:t>Python 3.9</a:t>
            </a:r>
            <a:r>
              <a:rPr kumimoji="1" lang="ja-JP" altLang="en-US"/>
              <a:t>以上</a:t>
            </a:r>
            <a:r>
              <a:rPr kumimoji="1" lang="en-US" altLang="ja-JP"/>
              <a:t>3.12</a:t>
            </a:r>
            <a:r>
              <a:rPr kumimoji="1" lang="ja-JP" altLang="en-US"/>
              <a:t>以下</a:t>
            </a:r>
            <a:r>
              <a:rPr kumimoji="1" lang="en-US" altLang="ja-JP"/>
              <a:t>(</a:t>
            </a:r>
            <a:r>
              <a:rPr kumimoji="1" lang="ja-JP" altLang="en-US"/>
              <a:t>可能なら</a:t>
            </a:r>
            <a:r>
              <a:rPr kumimoji="1" lang="en-US" altLang="ja-JP"/>
              <a:t>venv</a:t>
            </a:r>
            <a:r>
              <a:rPr kumimoji="1" lang="ja-JP" altLang="en-US"/>
              <a:t>か</a:t>
            </a:r>
            <a:r>
              <a:rPr kumimoji="1" lang="en-US" altLang="ja-JP"/>
              <a:t>virtualenv</a:t>
            </a:r>
            <a:r>
              <a:rPr kumimoji="1" lang="ja-JP" altLang="en-US"/>
              <a:t>による仮想環境）</a:t>
            </a:r>
            <a:r>
              <a:rPr kumimoji="1" lang="en-US" altLang="ja-JP"/>
              <a:t>: </a:t>
            </a:r>
            <a:r>
              <a:rPr kumimoji="1" lang="ja-JP" altLang="en-US">
                <a:hlinkClick r:id="rId2"/>
              </a:rPr>
              <a:t>参考</a:t>
            </a:r>
            <a:r>
              <a:rPr kumimoji="1" lang="ja-JP" altLang="en-US"/>
              <a:t> </a:t>
            </a:r>
            <a:r>
              <a:rPr kumimoji="1" lang="en-US" altLang="ja-JP">
                <a:solidFill>
                  <a:srgbClr val="D83B01"/>
                </a:solidFill>
              </a:rPr>
              <a:t>(WSL2/VM</a:t>
            </a:r>
            <a:r>
              <a:rPr kumimoji="1" lang="ja-JP" altLang="en-US">
                <a:solidFill>
                  <a:srgbClr val="D83B01"/>
                </a:solidFill>
              </a:rPr>
              <a:t>などの</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a:t>
            </a:r>
          </a:p>
          <a:p>
            <a:pPr marL="685800" lvl="1" indent="-457200" algn="just">
              <a:buFont typeface="+mj-ea"/>
              <a:buAutoNum type="circleNumDbPlain"/>
            </a:pPr>
            <a:r>
              <a:rPr kumimoji="1" lang="en-US" altLang="ja-JP"/>
              <a:t>Docker</a:t>
            </a:r>
            <a:r>
              <a:rPr kumimoji="1" lang="ja-JP" altLang="en-US"/>
              <a:t> </a:t>
            </a:r>
            <a:r>
              <a:rPr kumimoji="1" lang="en-US" altLang="ja-JP"/>
              <a:t>(Docker Desktop</a:t>
            </a:r>
            <a:r>
              <a:rPr kumimoji="1" lang="ja-JP" altLang="en-US"/>
              <a:t>など</a:t>
            </a:r>
            <a:r>
              <a:rPr kumimoji="1" lang="en-US" altLang="ja-JP"/>
              <a:t>) : </a:t>
            </a:r>
            <a:r>
              <a:rPr kumimoji="1" lang="ja-JP" altLang="en-US">
                <a:hlinkClick r:id="rId3"/>
              </a:rPr>
              <a:t>参考</a:t>
            </a:r>
            <a:r>
              <a:rPr kumimoji="1" lang="ja-JP" altLang="en-US"/>
              <a:t> </a:t>
            </a:r>
            <a:r>
              <a:rPr kumimoji="1" lang="en-US" altLang="ja-JP">
                <a:solidFill>
                  <a:srgbClr val="D83B01"/>
                </a:solidFill>
              </a:rPr>
              <a:t>(VM</a:t>
            </a:r>
            <a:r>
              <a:rPr kumimoji="1" lang="ja-JP" altLang="en-US">
                <a:solidFill>
                  <a:srgbClr val="D83B01"/>
                </a:solidFill>
              </a:rPr>
              <a:t>の場合</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/WSL2</a:t>
            </a:r>
            <a:r>
              <a:rPr kumimoji="1" lang="ja-JP" altLang="en-US">
                <a:solidFill>
                  <a:srgbClr val="D83B01"/>
                </a:solidFill>
              </a:rPr>
              <a:t>の場合は</a:t>
            </a:r>
            <a:r>
              <a:rPr kumimoji="1" lang="en-US" altLang="ja-JP">
                <a:solidFill>
                  <a:srgbClr val="D83B01"/>
                </a:solidFill>
              </a:rPr>
              <a:t>Windows</a:t>
            </a:r>
            <a:r>
              <a:rPr kumimoji="1" lang="ja-JP" altLang="en-US">
                <a:solidFill>
                  <a:srgbClr val="D83B01"/>
                </a:solidFill>
              </a:rPr>
              <a:t>に</a:t>
            </a:r>
            <a:r>
              <a:rPr kumimoji="1" lang="en-US" altLang="ja-JP">
                <a:solidFill>
                  <a:srgbClr val="D83B01"/>
                </a:solidFill>
              </a:rPr>
              <a:t>Docker Desktop)</a:t>
            </a:r>
            <a:endParaRPr kumimoji="1" lang="en-US" altLang="ja-JP"/>
          </a:p>
          <a:p>
            <a:pPr marL="457200" indent="-457200">
              <a:buFont typeface="+mj-ea"/>
              <a:buAutoNum type="arabicPeriod"/>
            </a:pPr>
            <a:r>
              <a:rPr kumimoji="1" lang="en-US" altLang="ja-JP"/>
              <a:t> Azure</a:t>
            </a:r>
          </a:p>
          <a:p>
            <a:pPr marL="685800" lvl="1" indent="-457200">
              <a:buFont typeface="+mj-ea"/>
              <a:buAutoNum type="circleNumDbPlain" startAt="5"/>
            </a:pPr>
            <a:r>
              <a:rPr kumimoji="1" lang="ja-JP" altLang="en-US"/>
              <a:t>自分用のリソースグループを作れる</a:t>
            </a:r>
            <a:r>
              <a:rPr kumimoji="1" lang="en-US" altLang="ja-JP"/>
              <a:t>Azure</a:t>
            </a:r>
            <a:r>
              <a:rPr kumimoji="1" lang="ja-JP" altLang="en-US"/>
              <a:t>サブスクリプション </a:t>
            </a:r>
            <a:endParaRPr kumimoji="1" lang="en-US" altLang="ja-JP"/>
          </a:p>
          <a:p>
            <a:pPr marL="685800" lvl="1" indent="-457200">
              <a:buFont typeface="+mj-ea"/>
              <a:buAutoNum type="circleNumDbPlain" startAt="5"/>
            </a:pPr>
            <a:r>
              <a:rPr kumimoji="1" lang="en-US" altLang="ja-JP"/>
              <a:t>Azure</a:t>
            </a:r>
            <a:r>
              <a:rPr kumimoji="1" lang="ja-JP" altLang="en-US"/>
              <a:t> </a:t>
            </a:r>
            <a:r>
              <a:rPr kumimoji="1" lang="en-US" altLang="ja-JP"/>
              <a:t>CLI</a:t>
            </a:r>
            <a:r>
              <a:rPr kumimoji="1" lang="ja-JP" altLang="en-US"/>
              <a:t>（</a:t>
            </a:r>
            <a:r>
              <a:rPr kumimoji="1" lang="en-US" altLang="ja-JP"/>
              <a:t>az</a:t>
            </a:r>
            <a:r>
              <a:rPr kumimoji="1" lang="ja-JP" altLang="en-US"/>
              <a:t>コマンド）</a:t>
            </a:r>
            <a:r>
              <a:rPr kumimoji="1" lang="en-US" altLang="ja-JP"/>
              <a:t>: </a:t>
            </a:r>
            <a:r>
              <a:rPr kumimoji="1" lang="ja-JP" altLang="en-US">
                <a:hlinkClick r:id="rId4"/>
              </a:rPr>
              <a:t>参考</a:t>
            </a:r>
            <a:r>
              <a:rPr kumimoji="1" lang="ja-JP" altLang="en-US"/>
              <a:t> </a:t>
            </a:r>
            <a:r>
              <a:rPr kumimoji="1" lang="en-US" altLang="ja-JP">
                <a:solidFill>
                  <a:srgbClr val="D83B01"/>
                </a:solidFill>
              </a:rPr>
              <a:t>(WSL2/VM</a:t>
            </a:r>
            <a:r>
              <a:rPr kumimoji="1" lang="ja-JP" altLang="en-US">
                <a:solidFill>
                  <a:srgbClr val="D83B01"/>
                </a:solidFill>
              </a:rPr>
              <a:t>などの</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a:t>
            </a:r>
            <a:endParaRPr kumimoji="1" lang="en-US" altLang="ja-JP"/>
          </a:p>
          <a:p>
            <a:pPr marL="685800" lvl="1" indent="-457200">
              <a:buFont typeface="+mj-ea"/>
              <a:buAutoNum type="circleNumDbPlain" startAt="5"/>
            </a:pPr>
            <a:r>
              <a:rPr kumimoji="1" lang="en-US" altLang="ja-JP"/>
              <a:t>Azure Developer CLI</a:t>
            </a:r>
            <a:r>
              <a:rPr kumimoji="1" lang="ja-JP" altLang="en-US"/>
              <a:t> </a:t>
            </a:r>
            <a:r>
              <a:rPr kumimoji="1" lang="en-US" altLang="ja-JP"/>
              <a:t>: </a:t>
            </a:r>
            <a:r>
              <a:rPr kumimoji="1" lang="ja-JP" altLang="en-US">
                <a:hlinkClick r:id="rId5"/>
              </a:rPr>
              <a:t>参考</a:t>
            </a:r>
            <a:r>
              <a:rPr kumimoji="1" lang="ja-JP" altLang="en-US"/>
              <a:t> </a:t>
            </a:r>
            <a:r>
              <a:rPr kumimoji="1" lang="en-US" altLang="ja-JP">
                <a:solidFill>
                  <a:srgbClr val="D83B01"/>
                </a:solidFill>
              </a:rPr>
              <a:t>(WSL2/VM</a:t>
            </a:r>
            <a:r>
              <a:rPr kumimoji="1" lang="ja-JP" altLang="en-US">
                <a:solidFill>
                  <a:srgbClr val="D83B01"/>
                </a:solidFill>
              </a:rPr>
              <a:t>などの</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a:t>
            </a:r>
            <a:endParaRPr kumimoji="1" lang="en-US" altLang="ja-JP"/>
          </a:p>
          <a:p>
            <a:pPr marL="685800" lvl="1" indent="-457200">
              <a:buFont typeface="+mj-ea"/>
              <a:buAutoNum type="circleNumDbPlain" startAt="5"/>
            </a:pPr>
            <a:r>
              <a:rPr kumimoji="1" lang="en-US" altLang="ja-JP"/>
              <a:t>Azure Functions Core Tools4: </a:t>
            </a:r>
            <a:r>
              <a:rPr kumimoji="1" lang="ja-JP" altLang="en-US">
                <a:hlinkClick r:id="rId6"/>
              </a:rPr>
              <a:t>参考</a:t>
            </a:r>
            <a:r>
              <a:rPr kumimoji="1" lang="ja-JP" altLang="en-US"/>
              <a:t> </a:t>
            </a:r>
            <a:r>
              <a:rPr kumimoji="1" lang="en-US" altLang="ja-JP">
                <a:solidFill>
                  <a:srgbClr val="D83B01"/>
                </a:solidFill>
              </a:rPr>
              <a:t>(WSL2/VM</a:t>
            </a:r>
            <a:r>
              <a:rPr kumimoji="1" lang="ja-JP" altLang="en-US">
                <a:solidFill>
                  <a:srgbClr val="D83B01"/>
                </a:solidFill>
              </a:rPr>
              <a:t>などの</a:t>
            </a:r>
            <a:r>
              <a:rPr kumimoji="1" lang="en-US" altLang="ja-JP">
                <a:solidFill>
                  <a:srgbClr val="D83B01"/>
                </a:solidFill>
              </a:rPr>
              <a:t>Linux</a:t>
            </a:r>
            <a:r>
              <a:rPr kumimoji="1" lang="ja-JP" altLang="en-US">
                <a:solidFill>
                  <a:srgbClr val="D83B01"/>
                </a:solidFill>
              </a:rPr>
              <a:t>上</a:t>
            </a:r>
            <a:r>
              <a:rPr kumimoji="1" lang="en-US" altLang="ja-JP">
                <a:solidFill>
                  <a:srgbClr val="D83B01"/>
                </a:solidFill>
              </a:rPr>
              <a:t>)</a:t>
            </a:r>
            <a:endParaRPr kumimoji="1" lang="en-US" altLang="ja-JP"/>
          </a:p>
          <a:p>
            <a:pPr marL="457200" indent="-457200">
              <a:buFont typeface="+mj-ea"/>
              <a:buAutoNum type="arabicPeriod"/>
            </a:pPr>
            <a:r>
              <a:rPr kumimoji="1" lang="en-US" altLang="ja-JP"/>
              <a:t>VS Code+Github</a:t>
            </a:r>
          </a:p>
          <a:p>
            <a:pPr marL="685800" lvl="1" indent="-457200">
              <a:buFont typeface="+mj-ea"/>
              <a:buAutoNum type="circleNumDbPlain" startAt="9"/>
            </a:pPr>
            <a:r>
              <a:rPr kumimoji="1" lang="en-US" altLang="ja-JP"/>
              <a:t>Github Copilot Agent</a:t>
            </a:r>
            <a:r>
              <a:rPr kumimoji="1" lang="ja-JP" altLang="en-US"/>
              <a:t>が利用できる</a:t>
            </a:r>
            <a:r>
              <a:rPr kumimoji="1" lang="en-US" altLang="ja-JP"/>
              <a:t>Github</a:t>
            </a:r>
            <a:r>
              <a:rPr kumimoji="1" lang="ja-JP" altLang="en-US"/>
              <a:t>アカウント </a:t>
            </a:r>
            <a:endParaRPr kumimoji="1" lang="en-US" altLang="ja-JP"/>
          </a:p>
          <a:p>
            <a:pPr marL="685800" lvl="1" indent="-457200">
              <a:buFont typeface="+mj-ea"/>
              <a:buAutoNum type="circleNumDbPlain" startAt="9"/>
            </a:pPr>
            <a:r>
              <a:rPr kumimoji="1" lang="en-US" altLang="ja-JP"/>
              <a:t>Visual Studio Code</a:t>
            </a:r>
            <a:r>
              <a:rPr kumimoji="1" lang="ja-JP" altLang="en-US"/>
              <a:t> （</a:t>
            </a:r>
            <a:r>
              <a:rPr kumimoji="1" lang="en-US" altLang="ja-JP"/>
              <a:t>VSCode</a:t>
            </a:r>
            <a:r>
              <a:rPr kumimoji="1" lang="ja-JP" altLang="en-US"/>
              <a:t>）</a:t>
            </a:r>
            <a:r>
              <a:rPr kumimoji="1" lang="en-US" altLang="ja-JP"/>
              <a:t>: Microsoft</a:t>
            </a:r>
            <a:r>
              <a:rPr kumimoji="1" lang="ja-JP" altLang="en-US"/>
              <a:t> </a:t>
            </a:r>
            <a:r>
              <a:rPr kumimoji="1" lang="en-US" altLang="ja-JP"/>
              <a:t>Store</a:t>
            </a:r>
            <a:r>
              <a:rPr kumimoji="1" lang="ja-JP" altLang="en-US"/>
              <a:t>よりインストール </a:t>
            </a:r>
            <a:r>
              <a:rPr kumimoji="1" lang="en-US" altLang="ja-JP">
                <a:solidFill>
                  <a:srgbClr val="D83B01"/>
                </a:solidFill>
              </a:rPr>
              <a:t>(Windows</a:t>
            </a:r>
            <a:r>
              <a:rPr kumimoji="1" lang="ja-JP" altLang="en-US">
                <a:solidFill>
                  <a:srgbClr val="D83B01"/>
                </a:solidFill>
              </a:rPr>
              <a:t>上</a:t>
            </a:r>
            <a:r>
              <a:rPr kumimoji="1" lang="en-US" altLang="ja-JP">
                <a:solidFill>
                  <a:srgbClr val="D83B01"/>
                </a:solidFill>
              </a:rPr>
              <a:t>)</a:t>
            </a:r>
            <a:endParaRPr kumimoji="1" lang="en-US" altLang="ja-JP"/>
          </a:p>
          <a:p>
            <a:pPr marL="685800" lvl="1" indent="-457200">
              <a:buFont typeface="+mj-ea"/>
              <a:buAutoNum type="circleNumDbPlain" startAt="9"/>
            </a:pPr>
            <a:r>
              <a:rPr kumimoji="1" lang="en-US" altLang="ja-JP"/>
              <a:t>VSCode</a:t>
            </a:r>
            <a:r>
              <a:rPr kumimoji="1" lang="ja-JP" altLang="en-US"/>
              <a:t>の</a:t>
            </a:r>
            <a:r>
              <a:rPr kumimoji="1" lang="en-US" altLang="ja-JP"/>
              <a:t>Github Copilot</a:t>
            </a:r>
            <a:r>
              <a:rPr kumimoji="1" lang="ja-JP" altLang="en-US"/>
              <a:t>および</a:t>
            </a:r>
            <a:r>
              <a:rPr kumimoji="1" lang="en-US" altLang="ja-JP"/>
              <a:t>Github Copilot Chat</a:t>
            </a:r>
            <a:r>
              <a:rPr kumimoji="1" lang="ja-JP" altLang="en-US"/>
              <a:t>拡張</a:t>
            </a:r>
            <a:r>
              <a:rPr kumimoji="1" lang="en-US" altLang="ja-JP"/>
              <a:t>: </a:t>
            </a:r>
            <a:r>
              <a:rPr kumimoji="1" lang="ja-JP" altLang="en-US">
                <a:hlinkClick r:id="rId7"/>
              </a:rPr>
              <a:t>参考</a:t>
            </a:r>
            <a:r>
              <a:rPr kumimoji="1" lang="ja-JP" altLang="en-US"/>
              <a:t> </a:t>
            </a:r>
            <a:r>
              <a:rPr kumimoji="1" lang="en-US" altLang="ja-JP">
                <a:solidFill>
                  <a:srgbClr val="D83B01"/>
                </a:solidFill>
              </a:rPr>
              <a:t>(</a:t>
            </a:r>
            <a:r>
              <a:rPr kumimoji="1" lang="ja-JP" altLang="en-US">
                <a:solidFill>
                  <a:srgbClr val="D83B01"/>
                </a:solidFill>
              </a:rPr>
              <a:t>⑩でインストールした</a:t>
            </a:r>
            <a:r>
              <a:rPr kumimoji="1" lang="en-US" altLang="ja-JP">
                <a:solidFill>
                  <a:srgbClr val="D83B01"/>
                </a:solidFill>
              </a:rPr>
              <a:t>VSCode</a:t>
            </a:r>
            <a:r>
              <a:rPr kumimoji="1" lang="ja-JP" altLang="en-US">
                <a:solidFill>
                  <a:srgbClr val="D83B01"/>
                </a:solidFill>
              </a:rPr>
              <a:t>でリモート</a:t>
            </a:r>
            <a:r>
              <a:rPr kumimoji="1" lang="en-US" altLang="ja-JP">
                <a:solidFill>
                  <a:srgbClr val="D83B01"/>
                </a:solidFill>
              </a:rPr>
              <a:t>Linux</a:t>
            </a:r>
            <a:r>
              <a:rPr kumimoji="1" lang="ja-JP" altLang="en-US">
                <a:solidFill>
                  <a:srgbClr val="D83B01"/>
                </a:solidFill>
              </a:rPr>
              <a:t>に接続後に</a:t>
            </a:r>
            <a:r>
              <a:rPr kumimoji="1" lang="en-US" altLang="ja-JP">
                <a:solidFill>
                  <a:srgbClr val="D83B01"/>
                </a:solidFill>
              </a:rPr>
              <a:t>)</a:t>
            </a:r>
          </a:p>
        </p:txBody>
      </p:sp>
      <p:sp>
        <p:nvSpPr>
          <p:cNvPr id="4" name="スライド番号プレースホルダー 3">
            <a:extLst>
              <a:ext uri="{FF2B5EF4-FFF2-40B4-BE49-F238E27FC236}">
                <a16:creationId xmlns:a16="http://schemas.microsoft.com/office/drawing/2014/main" id="{4539864E-841B-E8C8-C428-CD97DE428776}"/>
              </a:ext>
            </a:extLst>
          </p:cNvPr>
          <p:cNvSpPr>
            <a:spLocks noGrp="1"/>
          </p:cNvSpPr>
          <p:nvPr>
            <p:ph type="sldNum" sz="quarter" idx="12"/>
          </p:nvPr>
        </p:nvSpPr>
        <p:spPr/>
        <p:txBody>
          <a:bodyPr/>
          <a:lstStyle/>
          <a:p>
            <a:fld id="{AB3DE384-0340-4646-8B85-A681728920EF}" type="slidenum">
              <a:rPr kumimoji="1" lang="ja-JP" altLang="en-US" smtClean="0"/>
              <a:pPr/>
              <a:t>5</a:t>
            </a:fld>
            <a:endParaRPr kumimoji="1" lang="ja-JP" altLang="en-US"/>
          </a:p>
        </p:txBody>
      </p:sp>
      <p:sp>
        <p:nvSpPr>
          <p:cNvPr id="5" name="テキスト プレースホルダー 4">
            <a:extLst>
              <a:ext uri="{FF2B5EF4-FFF2-40B4-BE49-F238E27FC236}">
                <a16:creationId xmlns:a16="http://schemas.microsoft.com/office/drawing/2014/main" id="{8BB0E3D3-314C-1004-2576-9F35BC7B0387}"/>
              </a:ext>
            </a:extLst>
          </p:cNvPr>
          <p:cNvSpPr>
            <a:spLocks noGrp="1"/>
          </p:cNvSpPr>
          <p:nvPr>
            <p:ph type="body" sz="quarter" idx="13"/>
          </p:nvPr>
        </p:nvSpPr>
        <p:spPr/>
        <p:txBody>
          <a:bodyPr/>
          <a:lstStyle/>
          <a:p>
            <a:r>
              <a:rPr kumimoji="1" lang="ja-JP" altLang="en-US"/>
              <a:t>ハンズオンに参加される方は以下の環境のセットアップをお願いいたします。</a:t>
            </a:r>
          </a:p>
        </p:txBody>
      </p:sp>
      <p:sp>
        <p:nvSpPr>
          <p:cNvPr id="6" name="四角形: 角を丸くする 5">
            <a:extLst>
              <a:ext uri="{FF2B5EF4-FFF2-40B4-BE49-F238E27FC236}">
                <a16:creationId xmlns:a16="http://schemas.microsoft.com/office/drawing/2014/main" id="{EA37044A-72BF-F77A-48CF-BC2DD916E192}"/>
              </a:ext>
            </a:extLst>
          </p:cNvPr>
          <p:cNvSpPr/>
          <p:nvPr/>
        </p:nvSpPr>
        <p:spPr bwMode="auto">
          <a:xfrm>
            <a:off x="9960604" y="172453"/>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41370602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0B6EBB-9FFE-826F-5A2C-2AB1D805DB31}"/>
              </a:ext>
            </a:extLst>
          </p:cNvPr>
          <p:cNvSpPr>
            <a:spLocks noGrp="1"/>
          </p:cNvSpPr>
          <p:nvPr>
            <p:ph type="title"/>
          </p:nvPr>
        </p:nvSpPr>
        <p:spPr/>
        <p:txBody>
          <a:bodyPr>
            <a:normAutofit fontScale="90000"/>
          </a:bodyPr>
          <a:lstStyle/>
          <a:p>
            <a:r>
              <a:rPr kumimoji="1" lang="en-US" altLang="ja-JP"/>
              <a:t>MCP</a:t>
            </a:r>
            <a:r>
              <a:rPr kumimoji="1" lang="ja-JP" altLang="en-US"/>
              <a:t>一連の動作確認（準備）</a:t>
            </a:r>
          </a:p>
        </p:txBody>
      </p:sp>
      <p:sp>
        <p:nvSpPr>
          <p:cNvPr id="4" name="スライド番号プレースホルダー 3">
            <a:extLst>
              <a:ext uri="{FF2B5EF4-FFF2-40B4-BE49-F238E27FC236}">
                <a16:creationId xmlns:a16="http://schemas.microsoft.com/office/drawing/2014/main" id="{CF03A0FE-EAFE-B785-85BF-9CE709965A18}"/>
              </a:ext>
            </a:extLst>
          </p:cNvPr>
          <p:cNvSpPr>
            <a:spLocks noGrp="1"/>
          </p:cNvSpPr>
          <p:nvPr>
            <p:ph type="sldNum" sz="quarter" idx="12"/>
          </p:nvPr>
        </p:nvSpPr>
        <p:spPr/>
        <p:txBody>
          <a:bodyPr/>
          <a:lstStyle/>
          <a:p>
            <a:fld id="{AB3DE384-0340-4646-8B85-A681728920EF}" type="slidenum">
              <a:rPr kumimoji="1" lang="ja-JP" altLang="en-US" smtClean="0"/>
              <a:pPr/>
              <a:t>50</a:t>
            </a:fld>
            <a:endParaRPr kumimoji="1" lang="ja-JP" altLang="en-US"/>
          </a:p>
        </p:txBody>
      </p:sp>
      <p:sp>
        <p:nvSpPr>
          <p:cNvPr id="5" name="テキスト プレースホルダー 4">
            <a:extLst>
              <a:ext uri="{FF2B5EF4-FFF2-40B4-BE49-F238E27FC236}">
                <a16:creationId xmlns:a16="http://schemas.microsoft.com/office/drawing/2014/main" id="{D60F2500-241F-E0D8-94F8-B4635860D0C1}"/>
              </a:ext>
            </a:extLst>
          </p:cNvPr>
          <p:cNvSpPr>
            <a:spLocks noGrp="1"/>
          </p:cNvSpPr>
          <p:nvPr>
            <p:ph type="body" sz="quarter" idx="13"/>
          </p:nvPr>
        </p:nvSpPr>
        <p:spPr/>
        <p:txBody>
          <a:bodyPr/>
          <a:lstStyle/>
          <a:p>
            <a:r>
              <a:rPr kumimoji="1" lang="en-US" altLang="ja-JP"/>
              <a:t>MCP</a:t>
            </a:r>
            <a:r>
              <a:rPr kumimoji="1" lang="ja-JP" altLang="en-US"/>
              <a:t>が一連のシステムとして動作するか確認を行います。</a:t>
            </a:r>
          </a:p>
        </p:txBody>
      </p:sp>
      <p:sp>
        <p:nvSpPr>
          <p:cNvPr id="7" name="テキスト ボックス 6">
            <a:extLst>
              <a:ext uri="{FF2B5EF4-FFF2-40B4-BE49-F238E27FC236}">
                <a16:creationId xmlns:a16="http://schemas.microsoft.com/office/drawing/2014/main" id="{0DE60E16-FB94-F714-4D30-8C3F3B2CB0F6}"/>
              </a:ext>
            </a:extLst>
          </p:cNvPr>
          <p:cNvSpPr txBox="1"/>
          <p:nvPr/>
        </p:nvSpPr>
        <p:spPr>
          <a:xfrm>
            <a:off x="128835" y="1389890"/>
            <a:ext cx="6833286" cy="369332"/>
          </a:xfrm>
          <a:prstGeom prst="rect">
            <a:avLst/>
          </a:prstGeom>
          <a:noFill/>
        </p:spPr>
        <p:txBody>
          <a:bodyPr wrap="square">
            <a:spAutoFit/>
          </a:bodyPr>
          <a:lstStyle/>
          <a:p>
            <a:pPr algn="l"/>
            <a:r>
              <a:rPr kumimoji="1" lang="ja-JP" altLang="en-US" sz="1800"/>
              <a:t>・</a:t>
            </a:r>
            <a:r>
              <a:rPr kumimoji="1" lang="en-US" altLang="ja-JP" sz="1800"/>
              <a:t>MCP</a:t>
            </a:r>
            <a:r>
              <a:rPr kumimoji="1" lang="ja-JP" altLang="en-US" sz="1800"/>
              <a:t>設定ファイルで</a:t>
            </a:r>
            <a:r>
              <a:rPr kumimoji="1" lang="en-US" altLang="ja-JP" sz="1800"/>
              <a:t>MCP</a:t>
            </a:r>
            <a:r>
              <a:rPr kumimoji="1" lang="ja-JP" altLang="en-US" sz="1800"/>
              <a:t>サーバーを</a:t>
            </a:r>
            <a:r>
              <a:rPr kumimoji="1" lang="en-US" altLang="ja-JP" sz="1800"/>
              <a:t>Restart</a:t>
            </a:r>
            <a:r>
              <a:rPr kumimoji="1" lang="ja-JP" altLang="en-US" sz="1800"/>
              <a:t>します</a:t>
            </a:r>
            <a:endParaRPr kumimoji="1" lang="ja-JP" altLang="en-US" sz="1800" err="1"/>
          </a:p>
        </p:txBody>
      </p:sp>
      <p:pic>
        <p:nvPicPr>
          <p:cNvPr id="9" name="図 8">
            <a:extLst>
              <a:ext uri="{FF2B5EF4-FFF2-40B4-BE49-F238E27FC236}">
                <a16:creationId xmlns:a16="http://schemas.microsoft.com/office/drawing/2014/main" id="{00E8051F-8AD5-9956-426A-846C03F7FB44}"/>
              </a:ext>
            </a:extLst>
          </p:cNvPr>
          <p:cNvPicPr>
            <a:picLocks noChangeAspect="1"/>
          </p:cNvPicPr>
          <p:nvPr/>
        </p:nvPicPr>
        <p:blipFill>
          <a:blip r:embed="rId2"/>
          <a:stretch>
            <a:fillRect/>
          </a:stretch>
        </p:blipFill>
        <p:spPr>
          <a:xfrm>
            <a:off x="217296" y="2508348"/>
            <a:ext cx="5553310" cy="994111"/>
          </a:xfrm>
          <a:prstGeom prst="rect">
            <a:avLst/>
          </a:prstGeom>
        </p:spPr>
      </p:pic>
      <p:sp>
        <p:nvSpPr>
          <p:cNvPr id="10" name="四角形: 角を丸くする 9">
            <a:extLst>
              <a:ext uri="{FF2B5EF4-FFF2-40B4-BE49-F238E27FC236}">
                <a16:creationId xmlns:a16="http://schemas.microsoft.com/office/drawing/2014/main" id="{4C57BC61-867E-7F80-3697-211D7EA3967B}"/>
              </a:ext>
            </a:extLst>
          </p:cNvPr>
          <p:cNvSpPr/>
          <p:nvPr/>
        </p:nvSpPr>
        <p:spPr bwMode="auto">
          <a:xfrm>
            <a:off x="1443370" y="2448754"/>
            <a:ext cx="484283" cy="307777"/>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1" name="テキスト ボックス 10">
            <a:extLst>
              <a:ext uri="{FF2B5EF4-FFF2-40B4-BE49-F238E27FC236}">
                <a16:creationId xmlns:a16="http://schemas.microsoft.com/office/drawing/2014/main" id="{1A876869-7D07-2DAA-F915-43E604A19BC7}"/>
              </a:ext>
            </a:extLst>
          </p:cNvPr>
          <p:cNvSpPr txBox="1"/>
          <p:nvPr/>
        </p:nvSpPr>
        <p:spPr>
          <a:xfrm>
            <a:off x="557123" y="1956311"/>
            <a:ext cx="5114628" cy="492443"/>
          </a:xfrm>
          <a:prstGeom prst="rect">
            <a:avLst/>
          </a:prstGeom>
          <a:noFill/>
        </p:spPr>
        <p:txBody>
          <a:bodyPr wrap="square" lIns="0" tIns="0" rIns="0" bIns="0" rtlCol="0">
            <a:spAutoFit/>
          </a:bodyPr>
          <a:lstStyle/>
          <a:p>
            <a:r>
              <a:rPr kumimoji="1" lang="en-US" altLang="ja-JP" sz="1600">
                <a:solidFill>
                  <a:srgbClr val="EE0000"/>
                </a:solidFill>
              </a:rPr>
              <a:t>MCP</a:t>
            </a:r>
            <a:r>
              <a:rPr kumimoji="1" lang="ja-JP" altLang="en-US" sz="1600">
                <a:solidFill>
                  <a:srgbClr val="EE0000"/>
                </a:solidFill>
              </a:rPr>
              <a:t>サーバーをリスタートすることで、追加したツールが認識されます</a:t>
            </a:r>
            <a:endParaRPr kumimoji="1" lang="ja-JP" altLang="en-US" sz="1600" err="1">
              <a:solidFill>
                <a:srgbClr val="EE0000"/>
              </a:solidFill>
            </a:endParaRPr>
          </a:p>
        </p:txBody>
      </p:sp>
      <p:pic>
        <p:nvPicPr>
          <p:cNvPr id="13" name="図 12">
            <a:extLst>
              <a:ext uri="{FF2B5EF4-FFF2-40B4-BE49-F238E27FC236}">
                <a16:creationId xmlns:a16="http://schemas.microsoft.com/office/drawing/2014/main" id="{305C8C25-94DE-2863-DB66-9C15B1F866C7}"/>
              </a:ext>
            </a:extLst>
          </p:cNvPr>
          <p:cNvPicPr>
            <a:picLocks noChangeAspect="1"/>
          </p:cNvPicPr>
          <p:nvPr/>
        </p:nvPicPr>
        <p:blipFill>
          <a:blip r:embed="rId3"/>
          <a:stretch>
            <a:fillRect/>
          </a:stretch>
        </p:blipFill>
        <p:spPr>
          <a:xfrm>
            <a:off x="217295" y="4061618"/>
            <a:ext cx="5454456" cy="1944238"/>
          </a:xfrm>
          <a:prstGeom prst="rect">
            <a:avLst/>
          </a:prstGeom>
        </p:spPr>
      </p:pic>
    </p:spTree>
    <p:extLst>
      <p:ext uri="{BB962C8B-B14F-4D97-AF65-F5344CB8AC3E}">
        <p14:creationId xmlns:p14="http://schemas.microsoft.com/office/powerpoint/2010/main" val="426904606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C8F2F-8C16-6C5F-30DB-C1D1A11C872F}"/>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600E30D-0360-9A42-0BA4-E419670C3D19}"/>
              </a:ext>
            </a:extLst>
          </p:cNvPr>
          <p:cNvSpPr>
            <a:spLocks noGrp="1"/>
          </p:cNvSpPr>
          <p:nvPr>
            <p:ph type="title"/>
          </p:nvPr>
        </p:nvSpPr>
        <p:spPr>
          <a:xfrm>
            <a:off x="128835" y="172453"/>
            <a:ext cx="7750245" cy="468311"/>
          </a:xfrm>
        </p:spPr>
        <p:txBody>
          <a:bodyPr>
            <a:normAutofit fontScale="90000"/>
          </a:bodyPr>
          <a:lstStyle/>
          <a:p>
            <a:r>
              <a:rPr kumimoji="1" lang="en-US" altLang="ja-JP"/>
              <a:t>MCP</a:t>
            </a:r>
            <a:r>
              <a:rPr kumimoji="1" lang="ja-JP" altLang="en-US"/>
              <a:t>一連の動作確認（上映中映画の確認）</a:t>
            </a:r>
          </a:p>
        </p:txBody>
      </p:sp>
      <p:sp>
        <p:nvSpPr>
          <p:cNvPr id="4" name="スライド番号プレースホルダー 3">
            <a:extLst>
              <a:ext uri="{FF2B5EF4-FFF2-40B4-BE49-F238E27FC236}">
                <a16:creationId xmlns:a16="http://schemas.microsoft.com/office/drawing/2014/main" id="{79A6E375-1587-250C-FC7F-155F46346514}"/>
              </a:ext>
            </a:extLst>
          </p:cNvPr>
          <p:cNvSpPr>
            <a:spLocks noGrp="1"/>
          </p:cNvSpPr>
          <p:nvPr>
            <p:ph type="sldNum" sz="quarter" idx="12"/>
          </p:nvPr>
        </p:nvSpPr>
        <p:spPr/>
        <p:txBody>
          <a:bodyPr/>
          <a:lstStyle/>
          <a:p>
            <a:fld id="{AB3DE384-0340-4646-8B85-A681728920EF}" type="slidenum">
              <a:rPr kumimoji="1" lang="ja-JP" altLang="en-US" smtClean="0"/>
              <a:pPr/>
              <a:t>51</a:t>
            </a:fld>
            <a:endParaRPr kumimoji="1" lang="ja-JP" altLang="en-US"/>
          </a:p>
        </p:txBody>
      </p:sp>
      <p:sp>
        <p:nvSpPr>
          <p:cNvPr id="5" name="テキスト プレースホルダー 4">
            <a:extLst>
              <a:ext uri="{FF2B5EF4-FFF2-40B4-BE49-F238E27FC236}">
                <a16:creationId xmlns:a16="http://schemas.microsoft.com/office/drawing/2014/main" id="{FEC4EB00-9BB9-4BB0-6224-083799BE72B4}"/>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15" name="図 14">
            <a:extLst>
              <a:ext uri="{FF2B5EF4-FFF2-40B4-BE49-F238E27FC236}">
                <a16:creationId xmlns:a16="http://schemas.microsoft.com/office/drawing/2014/main" id="{459432C5-EECC-547D-F261-6D5DCCFC8778}"/>
              </a:ext>
            </a:extLst>
          </p:cNvPr>
          <p:cNvPicPr>
            <a:picLocks noChangeAspect="1"/>
          </p:cNvPicPr>
          <p:nvPr/>
        </p:nvPicPr>
        <p:blipFill>
          <a:blip r:embed="rId2"/>
          <a:stretch>
            <a:fillRect/>
          </a:stretch>
        </p:blipFill>
        <p:spPr>
          <a:xfrm>
            <a:off x="434253" y="1810115"/>
            <a:ext cx="5454456" cy="4616316"/>
          </a:xfrm>
          <a:prstGeom prst="rect">
            <a:avLst/>
          </a:prstGeom>
        </p:spPr>
      </p:pic>
      <p:sp>
        <p:nvSpPr>
          <p:cNvPr id="16" name="テキスト ボックス 15">
            <a:extLst>
              <a:ext uri="{FF2B5EF4-FFF2-40B4-BE49-F238E27FC236}">
                <a16:creationId xmlns:a16="http://schemas.microsoft.com/office/drawing/2014/main" id="{E4089619-24CE-0F5D-E4A2-95113B736935}"/>
              </a:ext>
            </a:extLst>
          </p:cNvPr>
          <p:cNvSpPr txBox="1"/>
          <p:nvPr/>
        </p:nvSpPr>
        <p:spPr>
          <a:xfrm>
            <a:off x="434253" y="1389890"/>
            <a:ext cx="5338334" cy="369332"/>
          </a:xfrm>
          <a:prstGeom prst="rect">
            <a:avLst/>
          </a:prstGeom>
          <a:noFill/>
        </p:spPr>
        <p:txBody>
          <a:bodyPr wrap="square">
            <a:spAutoFit/>
          </a:bodyPr>
          <a:lstStyle/>
          <a:p>
            <a:pPr algn="l"/>
            <a:r>
              <a:rPr kumimoji="1" lang="ja-JP" altLang="en-US"/>
              <a:t>✅日付を指定で一覧取得</a:t>
            </a:r>
            <a:endParaRPr kumimoji="1" lang="ja-JP" altLang="en-US" sz="1800" err="1"/>
          </a:p>
        </p:txBody>
      </p:sp>
      <p:sp>
        <p:nvSpPr>
          <p:cNvPr id="6" name="テキスト ボックス 5">
            <a:extLst>
              <a:ext uri="{FF2B5EF4-FFF2-40B4-BE49-F238E27FC236}">
                <a16:creationId xmlns:a16="http://schemas.microsoft.com/office/drawing/2014/main" id="{C4D9E97A-6921-78E2-E041-91B2BA53F02F}"/>
              </a:ext>
            </a:extLst>
          </p:cNvPr>
          <p:cNvSpPr txBox="1"/>
          <p:nvPr/>
        </p:nvSpPr>
        <p:spPr>
          <a:xfrm>
            <a:off x="6096000" y="1389890"/>
            <a:ext cx="5338334" cy="369332"/>
          </a:xfrm>
          <a:prstGeom prst="rect">
            <a:avLst/>
          </a:prstGeom>
          <a:noFill/>
        </p:spPr>
        <p:txBody>
          <a:bodyPr wrap="square">
            <a:spAutoFit/>
          </a:bodyPr>
          <a:lstStyle/>
          <a:p>
            <a:pPr algn="l"/>
            <a:r>
              <a:rPr kumimoji="1" lang="ja-JP" altLang="en-US"/>
              <a:t>✅ジャンルを指定して推薦</a:t>
            </a:r>
            <a:endParaRPr kumimoji="1" lang="ja-JP" altLang="en-US" sz="1800" err="1"/>
          </a:p>
        </p:txBody>
      </p:sp>
      <p:pic>
        <p:nvPicPr>
          <p:cNvPr id="12" name="図 11">
            <a:extLst>
              <a:ext uri="{FF2B5EF4-FFF2-40B4-BE49-F238E27FC236}">
                <a16:creationId xmlns:a16="http://schemas.microsoft.com/office/drawing/2014/main" id="{90AF2658-B409-14AC-A64A-D06242FCB088}"/>
              </a:ext>
            </a:extLst>
          </p:cNvPr>
          <p:cNvPicPr>
            <a:picLocks noChangeAspect="1"/>
          </p:cNvPicPr>
          <p:nvPr/>
        </p:nvPicPr>
        <p:blipFill>
          <a:blip r:embed="rId3"/>
          <a:stretch>
            <a:fillRect/>
          </a:stretch>
        </p:blipFill>
        <p:spPr>
          <a:xfrm>
            <a:off x="6095999" y="1810114"/>
            <a:ext cx="5984881" cy="4414840"/>
          </a:xfrm>
          <a:prstGeom prst="rect">
            <a:avLst/>
          </a:prstGeom>
        </p:spPr>
      </p:pic>
    </p:spTree>
    <p:extLst>
      <p:ext uri="{BB962C8B-B14F-4D97-AF65-F5344CB8AC3E}">
        <p14:creationId xmlns:p14="http://schemas.microsoft.com/office/powerpoint/2010/main" val="271134352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C6B66-BC13-75F4-1E86-77701C3DC605}"/>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06C1E7B-CDA8-3BA1-F274-E25C9D2E973F}"/>
              </a:ext>
            </a:extLst>
          </p:cNvPr>
          <p:cNvSpPr>
            <a:spLocks noGrp="1"/>
          </p:cNvSpPr>
          <p:nvPr>
            <p:ph type="title"/>
          </p:nvPr>
        </p:nvSpPr>
        <p:spPr/>
        <p:txBody>
          <a:bodyPr>
            <a:normAutofit fontScale="90000"/>
          </a:bodyPr>
          <a:lstStyle/>
          <a:p>
            <a:r>
              <a:rPr kumimoji="1" lang="en-US" altLang="ja-JP"/>
              <a:t>MCP</a:t>
            </a:r>
            <a:r>
              <a:rPr kumimoji="1" lang="ja-JP" altLang="en-US"/>
              <a:t>一連の動作確認（映画スケジュールの確認）</a:t>
            </a:r>
          </a:p>
        </p:txBody>
      </p:sp>
      <p:sp>
        <p:nvSpPr>
          <p:cNvPr id="4" name="スライド番号プレースホルダー 3">
            <a:extLst>
              <a:ext uri="{FF2B5EF4-FFF2-40B4-BE49-F238E27FC236}">
                <a16:creationId xmlns:a16="http://schemas.microsoft.com/office/drawing/2014/main" id="{ECD6BFD3-850C-3F32-957E-8FF367CDDC07}"/>
              </a:ext>
            </a:extLst>
          </p:cNvPr>
          <p:cNvSpPr>
            <a:spLocks noGrp="1"/>
          </p:cNvSpPr>
          <p:nvPr>
            <p:ph type="sldNum" sz="quarter" idx="12"/>
          </p:nvPr>
        </p:nvSpPr>
        <p:spPr/>
        <p:txBody>
          <a:bodyPr/>
          <a:lstStyle/>
          <a:p>
            <a:fld id="{AB3DE384-0340-4646-8B85-A681728920EF}" type="slidenum">
              <a:rPr kumimoji="1" lang="ja-JP" altLang="en-US" smtClean="0"/>
              <a:pPr/>
              <a:t>52</a:t>
            </a:fld>
            <a:endParaRPr kumimoji="1" lang="ja-JP" altLang="en-US"/>
          </a:p>
        </p:txBody>
      </p:sp>
      <p:sp>
        <p:nvSpPr>
          <p:cNvPr id="5" name="テキスト プレースホルダー 4">
            <a:extLst>
              <a:ext uri="{FF2B5EF4-FFF2-40B4-BE49-F238E27FC236}">
                <a16:creationId xmlns:a16="http://schemas.microsoft.com/office/drawing/2014/main" id="{3B761129-EF60-535D-3888-B72F91E32E58}"/>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6" name="図 5">
            <a:extLst>
              <a:ext uri="{FF2B5EF4-FFF2-40B4-BE49-F238E27FC236}">
                <a16:creationId xmlns:a16="http://schemas.microsoft.com/office/drawing/2014/main" id="{B8157B1B-AEFA-8A10-B1FC-B005E26E45C6}"/>
              </a:ext>
            </a:extLst>
          </p:cNvPr>
          <p:cNvPicPr>
            <a:picLocks noChangeAspect="1"/>
          </p:cNvPicPr>
          <p:nvPr/>
        </p:nvPicPr>
        <p:blipFill>
          <a:blip r:embed="rId2"/>
          <a:stretch>
            <a:fillRect/>
          </a:stretch>
        </p:blipFill>
        <p:spPr>
          <a:xfrm>
            <a:off x="128835" y="2413042"/>
            <a:ext cx="5259843" cy="2505296"/>
          </a:xfrm>
          <a:prstGeom prst="rect">
            <a:avLst/>
          </a:prstGeom>
        </p:spPr>
      </p:pic>
      <p:sp>
        <p:nvSpPr>
          <p:cNvPr id="7" name="四角形: 角を丸くする 6">
            <a:extLst>
              <a:ext uri="{FF2B5EF4-FFF2-40B4-BE49-F238E27FC236}">
                <a16:creationId xmlns:a16="http://schemas.microsoft.com/office/drawing/2014/main" id="{8579A07F-858E-886F-DDCF-2EED36EC3BF6}"/>
              </a:ext>
            </a:extLst>
          </p:cNvPr>
          <p:cNvSpPr/>
          <p:nvPr/>
        </p:nvSpPr>
        <p:spPr bwMode="auto">
          <a:xfrm>
            <a:off x="4172610" y="2490636"/>
            <a:ext cx="484283" cy="238604"/>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8" name="テキスト ボックス 7">
            <a:extLst>
              <a:ext uri="{FF2B5EF4-FFF2-40B4-BE49-F238E27FC236}">
                <a16:creationId xmlns:a16="http://schemas.microsoft.com/office/drawing/2014/main" id="{1BF4F375-8F1A-47FD-D8DD-F5DABF77C04C}"/>
              </a:ext>
            </a:extLst>
          </p:cNvPr>
          <p:cNvSpPr txBox="1"/>
          <p:nvPr/>
        </p:nvSpPr>
        <p:spPr>
          <a:xfrm>
            <a:off x="2778369" y="2204968"/>
            <a:ext cx="2428825" cy="169277"/>
          </a:xfrm>
          <a:prstGeom prst="rect">
            <a:avLst/>
          </a:prstGeom>
          <a:noFill/>
        </p:spPr>
        <p:txBody>
          <a:bodyPr wrap="square" lIns="0" tIns="0" rIns="0" bIns="0" rtlCol="0">
            <a:spAutoFit/>
          </a:bodyPr>
          <a:lstStyle/>
          <a:p>
            <a:r>
              <a:rPr kumimoji="1" lang="ja-JP" altLang="en-US" sz="1100">
                <a:solidFill>
                  <a:srgbClr val="EE0000"/>
                </a:solidFill>
              </a:rPr>
              <a:t>✅表記ゆれの対応ができている</a:t>
            </a:r>
            <a:endParaRPr kumimoji="1" lang="ja-JP" altLang="en-US" sz="1100" err="1">
              <a:solidFill>
                <a:srgbClr val="EE0000"/>
              </a:solidFill>
            </a:endParaRPr>
          </a:p>
        </p:txBody>
      </p:sp>
      <p:sp>
        <p:nvSpPr>
          <p:cNvPr id="9" name="四角形: 角を丸くする 8">
            <a:extLst>
              <a:ext uri="{FF2B5EF4-FFF2-40B4-BE49-F238E27FC236}">
                <a16:creationId xmlns:a16="http://schemas.microsoft.com/office/drawing/2014/main" id="{E2AA71BB-CB90-BB17-24E9-FC5CF31DFBCD}"/>
              </a:ext>
            </a:extLst>
          </p:cNvPr>
          <p:cNvSpPr/>
          <p:nvPr/>
        </p:nvSpPr>
        <p:spPr bwMode="auto">
          <a:xfrm>
            <a:off x="2328687" y="4101888"/>
            <a:ext cx="644858" cy="238604"/>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pic>
        <p:nvPicPr>
          <p:cNvPr id="11" name="図 10">
            <a:extLst>
              <a:ext uri="{FF2B5EF4-FFF2-40B4-BE49-F238E27FC236}">
                <a16:creationId xmlns:a16="http://schemas.microsoft.com/office/drawing/2014/main" id="{3BEE1DCC-164E-BDF4-8A55-8FFE260D3BD2}"/>
              </a:ext>
            </a:extLst>
          </p:cNvPr>
          <p:cNvPicPr>
            <a:picLocks noChangeAspect="1"/>
          </p:cNvPicPr>
          <p:nvPr/>
        </p:nvPicPr>
        <p:blipFill>
          <a:blip r:embed="rId3"/>
          <a:stretch>
            <a:fillRect/>
          </a:stretch>
        </p:blipFill>
        <p:spPr>
          <a:xfrm>
            <a:off x="5683007" y="2413042"/>
            <a:ext cx="5725331" cy="3369058"/>
          </a:xfrm>
          <a:prstGeom prst="rect">
            <a:avLst/>
          </a:prstGeom>
        </p:spPr>
      </p:pic>
      <p:sp>
        <p:nvSpPr>
          <p:cNvPr id="12" name="テキスト ボックス 11">
            <a:extLst>
              <a:ext uri="{FF2B5EF4-FFF2-40B4-BE49-F238E27FC236}">
                <a16:creationId xmlns:a16="http://schemas.microsoft.com/office/drawing/2014/main" id="{17B1B7E8-9F18-0E13-B5BB-16699BACC03E}"/>
              </a:ext>
            </a:extLst>
          </p:cNvPr>
          <p:cNvSpPr txBox="1"/>
          <p:nvPr/>
        </p:nvSpPr>
        <p:spPr>
          <a:xfrm>
            <a:off x="128835" y="1728124"/>
            <a:ext cx="4316165" cy="369332"/>
          </a:xfrm>
          <a:prstGeom prst="rect">
            <a:avLst/>
          </a:prstGeom>
          <a:noFill/>
        </p:spPr>
        <p:txBody>
          <a:bodyPr wrap="square">
            <a:spAutoFit/>
          </a:bodyPr>
          <a:lstStyle/>
          <a:p>
            <a:pPr algn="l"/>
            <a:r>
              <a:rPr kumimoji="1" lang="ja-JP" altLang="en-US"/>
              <a:t>✅スケジュールの確認ができている</a:t>
            </a:r>
            <a:endParaRPr kumimoji="1" lang="ja-JP" altLang="en-US" sz="1800" err="1"/>
          </a:p>
        </p:txBody>
      </p:sp>
    </p:spTree>
    <p:extLst>
      <p:ext uri="{BB962C8B-B14F-4D97-AF65-F5344CB8AC3E}">
        <p14:creationId xmlns:p14="http://schemas.microsoft.com/office/powerpoint/2010/main" val="9946292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1E16E-B2F5-4D34-9EA8-79C98C99E660}"/>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04678107-E504-C660-8B59-0EBE55151345}"/>
              </a:ext>
            </a:extLst>
          </p:cNvPr>
          <p:cNvSpPr>
            <a:spLocks noGrp="1"/>
          </p:cNvSpPr>
          <p:nvPr>
            <p:ph type="title"/>
          </p:nvPr>
        </p:nvSpPr>
        <p:spPr/>
        <p:txBody>
          <a:bodyPr>
            <a:normAutofit fontScale="90000"/>
          </a:bodyPr>
          <a:lstStyle/>
          <a:p>
            <a:r>
              <a:rPr kumimoji="1" lang="en-US" altLang="ja-JP"/>
              <a:t>MCP</a:t>
            </a:r>
            <a:r>
              <a:rPr kumimoji="1" lang="ja-JP" altLang="en-US"/>
              <a:t>一連の動作確認（空き席詳細の確認）</a:t>
            </a:r>
          </a:p>
        </p:txBody>
      </p:sp>
      <p:sp>
        <p:nvSpPr>
          <p:cNvPr id="4" name="スライド番号プレースホルダー 3">
            <a:extLst>
              <a:ext uri="{FF2B5EF4-FFF2-40B4-BE49-F238E27FC236}">
                <a16:creationId xmlns:a16="http://schemas.microsoft.com/office/drawing/2014/main" id="{F4BD8C04-9023-94A6-0DAD-04218D42601E}"/>
              </a:ext>
            </a:extLst>
          </p:cNvPr>
          <p:cNvSpPr>
            <a:spLocks noGrp="1"/>
          </p:cNvSpPr>
          <p:nvPr>
            <p:ph type="sldNum" sz="quarter" idx="12"/>
          </p:nvPr>
        </p:nvSpPr>
        <p:spPr/>
        <p:txBody>
          <a:bodyPr/>
          <a:lstStyle/>
          <a:p>
            <a:fld id="{AB3DE384-0340-4646-8B85-A681728920EF}" type="slidenum">
              <a:rPr kumimoji="1" lang="ja-JP" altLang="en-US" smtClean="0"/>
              <a:pPr/>
              <a:t>53</a:t>
            </a:fld>
            <a:endParaRPr kumimoji="1" lang="ja-JP" altLang="en-US"/>
          </a:p>
        </p:txBody>
      </p:sp>
      <p:sp>
        <p:nvSpPr>
          <p:cNvPr id="5" name="テキスト プレースホルダー 4">
            <a:extLst>
              <a:ext uri="{FF2B5EF4-FFF2-40B4-BE49-F238E27FC236}">
                <a16:creationId xmlns:a16="http://schemas.microsoft.com/office/drawing/2014/main" id="{06D195BC-92BE-FAD6-F43A-E61A0C1323E0}"/>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10" name="図 9">
            <a:extLst>
              <a:ext uri="{FF2B5EF4-FFF2-40B4-BE49-F238E27FC236}">
                <a16:creationId xmlns:a16="http://schemas.microsoft.com/office/drawing/2014/main" id="{325158DA-5C64-BB0B-4E81-A979702D60D0}"/>
              </a:ext>
            </a:extLst>
          </p:cNvPr>
          <p:cNvPicPr>
            <a:picLocks noChangeAspect="1"/>
          </p:cNvPicPr>
          <p:nvPr/>
        </p:nvPicPr>
        <p:blipFill>
          <a:blip r:embed="rId2"/>
          <a:stretch>
            <a:fillRect/>
          </a:stretch>
        </p:blipFill>
        <p:spPr>
          <a:xfrm>
            <a:off x="294552" y="1408872"/>
            <a:ext cx="7650568" cy="5293713"/>
          </a:xfrm>
          <a:prstGeom prst="rect">
            <a:avLst/>
          </a:prstGeom>
        </p:spPr>
      </p:pic>
      <p:sp>
        <p:nvSpPr>
          <p:cNvPr id="14" name="テキスト ボックス 13">
            <a:extLst>
              <a:ext uri="{FF2B5EF4-FFF2-40B4-BE49-F238E27FC236}">
                <a16:creationId xmlns:a16="http://schemas.microsoft.com/office/drawing/2014/main" id="{3E5E8C6D-2DF5-06C9-FFB4-CE6B6993C311}"/>
              </a:ext>
            </a:extLst>
          </p:cNvPr>
          <p:cNvSpPr txBox="1"/>
          <p:nvPr/>
        </p:nvSpPr>
        <p:spPr>
          <a:xfrm>
            <a:off x="8033315" y="1494444"/>
            <a:ext cx="4316165" cy="646331"/>
          </a:xfrm>
          <a:prstGeom prst="rect">
            <a:avLst/>
          </a:prstGeom>
          <a:noFill/>
        </p:spPr>
        <p:txBody>
          <a:bodyPr wrap="square">
            <a:spAutoFit/>
          </a:bodyPr>
          <a:lstStyle/>
          <a:p>
            <a:pPr algn="l"/>
            <a:r>
              <a:rPr kumimoji="1" lang="ja-JP" altLang="en-US"/>
              <a:t>✅空き座席の確認ができている</a:t>
            </a:r>
            <a:endParaRPr kumimoji="1" lang="en-US" altLang="ja-JP"/>
          </a:p>
          <a:p>
            <a:pPr algn="l"/>
            <a:r>
              <a:rPr kumimoji="1" lang="ja-JP" altLang="en-US" sz="1800"/>
              <a:t>✅四時半のやつ</a:t>
            </a:r>
            <a:r>
              <a:rPr kumimoji="1" lang="en-US" altLang="ja-JP" sz="1800"/>
              <a:t>-&gt;16:30</a:t>
            </a:r>
            <a:r>
              <a:rPr kumimoji="1" lang="ja-JP" altLang="en-US"/>
              <a:t>と正しく解釈</a:t>
            </a:r>
            <a:endParaRPr kumimoji="1" lang="ja-JP" altLang="en-US" sz="1800" err="1"/>
          </a:p>
        </p:txBody>
      </p:sp>
      <p:sp>
        <p:nvSpPr>
          <p:cNvPr id="15" name="四角形: 角を丸くする 14">
            <a:extLst>
              <a:ext uri="{FF2B5EF4-FFF2-40B4-BE49-F238E27FC236}">
                <a16:creationId xmlns:a16="http://schemas.microsoft.com/office/drawing/2014/main" id="{DCE59720-8813-703D-6B52-0A3FD4D19AC4}"/>
              </a:ext>
            </a:extLst>
          </p:cNvPr>
          <p:cNvSpPr/>
          <p:nvPr/>
        </p:nvSpPr>
        <p:spPr bwMode="auto">
          <a:xfrm>
            <a:off x="5884570" y="1621956"/>
            <a:ext cx="1958950" cy="308444"/>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9990096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F37EF-819E-CB6E-DA49-CB0740AE5C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25941F-825F-F96D-0830-FE3A12E1C858}"/>
              </a:ext>
            </a:extLst>
          </p:cNvPr>
          <p:cNvSpPr>
            <a:spLocks noGrp="1"/>
          </p:cNvSpPr>
          <p:nvPr>
            <p:ph type="title"/>
          </p:nvPr>
        </p:nvSpPr>
        <p:spPr/>
        <p:txBody>
          <a:bodyPr>
            <a:normAutofit fontScale="90000"/>
          </a:bodyPr>
          <a:lstStyle/>
          <a:p>
            <a:r>
              <a:rPr kumimoji="1" lang="en-US" altLang="ja-JP"/>
              <a:t>MCP</a:t>
            </a:r>
            <a:r>
              <a:rPr kumimoji="1" lang="ja-JP" altLang="en-US"/>
              <a:t>一連の動作確認（予約の実施）</a:t>
            </a:r>
          </a:p>
        </p:txBody>
      </p:sp>
      <p:sp>
        <p:nvSpPr>
          <p:cNvPr id="4" name="スライド番号プレースホルダー 3">
            <a:extLst>
              <a:ext uri="{FF2B5EF4-FFF2-40B4-BE49-F238E27FC236}">
                <a16:creationId xmlns:a16="http://schemas.microsoft.com/office/drawing/2014/main" id="{A2111526-514F-9B4D-6BFB-E6789745FFCC}"/>
              </a:ext>
            </a:extLst>
          </p:cNvPr>
          <p:cNvSpPr>
            <a:spLocks noGrp="1"/>
          </p:cNvSpPr>
          <p:nvPr>
            <p:ph type="sldNum" sz="quarter" idx="12"/>
          </p:nvPr>
        </p:nvSpPr>
        <p:spPr/>
        <p:txBody>
          <a:bodyPr/>
          <a:lstStyle/>
          <a:p>
            <a:fld id="{AB3DE384-0340-4646-8B85-A681728920EF}" type="slidenum">
              <a:rPr kumimoji="1" lang="ja-JP" altLang="en-US" smtClean="0"/>
              <a:pPr/>
              <a:t>54</a:t>
            </a:fld>
            <a:endParaRPr kumimoji="1" lang="ja-JP" altLang="en-US"/>
          </a:p>
        </p:txBody>
      </p:sp>
      <p:sp>
        <p:nvSpPr>
          <p:cNvPr id="5" name="テキスト プレースホルダー 4">
            <a:extLst>
              <a:ext uri="{FF2B5EF4-FFF2-40B4-BE49-F238E27FC236}">
                <a16:creationId xmlns:a16="http://schemas.microsoft.com/office/drawing/2014/main" id="{6A509B52-6BA3-3887-2034-90CA009774CA}"/>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8" name="図 7">
            <a:extLst>
              <a:ext uri="{FF2B5EF4-FFF2-40B4-BE49-F238E27FC236}">
                <a16:creationId xmlns:a16="http://schemas.microsoft.com/office/drawing/2014/main" id="{1991E136-AD21-344C-33AA-EE5925E1B0D3}"/>
              </a:ext>
            </a:extLst>
          </p:cNvPr>
          <p:cNvPicPr>
            <a:picLocks noChangeAspect="1"/>
          </p:cNvPicPr>
          <p:nvPr/>
        </p:nvPicPr>
        <p:blipFill>
          <a:blip r:embed="rId2"/>
          <a:stretch>
            <a:fillRect/>
          </a:stretch>
        </p:blipFill>
        <p:spPr>
          <a:xfrm>
            <a:off x="128835" y="1885949"/>
            <a:ext cx="6336061" cy="3894994"/>
          </a:xfrm>
          <a:prstGeom prst="rect">
            <a:avLst/>
          </a:prstGeom>
        </p:spPr>
      </p:pic>
      <p:sp>
        <p:nvSpPr>
          <p:cNvPr id="9" name="テキスト ボックス 8">
            <a:extLst>
              <a:ext uri="{FF2B5EF4-FFF2-40B4-BE49-F238E27FC236}">
                <a16:creationId xmlns:a16="http://schemas.microsoft.com/office/drawing/2014/main" id="{6A062A5B-B2F6-B9AE-D926-FF68E75B0546}"/>
              </a:ext>
            </a:extLst>
          </p:cNvPr>
          <p:cNvSpPr txBox="1"/>
          <p:nvPr/>
        </p:nvSpPr>
        <p:spPr>
          <a:xfrm>
            <a:off x="2325089" y="6232885"/>
            <a:ext cx="7804431" cy="307777"/>
          </a:xfrm>
          <a:prstGeom prst="rect">
            <a:avLst/>
          </a:prstGeom>
          <a:noFill/>
        </p:spPr>
        <p:txBody>
          <a:bodyPr wrap="square" lIns="0" tIns="0" rIns="0" bIns="0" rtlCol="0">
            <a:spAutoFit/>
          </a:bodyPr>
          <a:lstStyle/>
          <a:p>
            <a:pPr algn="l"/>
            <a:r>
              <a:rPr kumimoji="1" lang="ja-JP" altLang="en-US" sz="2000"/>
              <a:t>✅スケジュールの空き座席データと予約データが更新されている</a:t>
            </a:r>
            <a:endParaRPr kumimoji="1" lang="ja-JP" altLang="en-US" sz="2000" err="1"/>
          </a:p>
        </p:txBody>
      </p:sp>
      <p:pic>
        <p:nvPicPr>
          <p:cNvPr id="12" name="図 11">
            <a:extLst>
              <a:ext uri="{FF2B5EF4-FFF2-40B4-BE49-F238E27FC236}">
                <a16:creationId xmlns:a16="http://schemas.microsoft.com/office/drawing/2014/main" id="{08360E42-8133-5D80-3BF5-3224677624AD}"/>
              </a:ext>
            </a:extLst>
          </p:cNvPr>
          <p:cNvPicPr>
            <a:picLocks noChangeAspect="1"/>
          </p:cNvPicPr>
          <p:nvPr/>
        </p:nvPicPr>
        <p:blipFill>
          <a:blip r:embed="rId3"/>
          <a:stretch>
            <a:fillRect/>
          </a:stretch>
        </p:blipFill>
        <p:spPr>
          <a:xfrm>
            <a:off x="6705806" y="1885949"/>
            <a:ext cx="5166190" cy="3894994"/>
          </a:xfrm>
          <a:prstGeom prst="rect">
            <a:avLst/>
          </a:prstGeom>
        </p:spPr>
      </p:pic>
      <p:sp>
        <p:nvSpPr>
          <p:cNvPr id="13" name="四角形: 角を丸くする 12">
            <a:extLst>
              <a:ext uri="{FF2B5EF4-FFF2-40B4-BE49-F238E27FC236}">
                <a16:creationId xmlns:a16="http://schemas.microsoft.com/office/drawing/2014/main" id="{DDC2CDFE-7D6B-893D-0757-79CB1F2C52D9}"/>
              </a:ext>
            </a:extLst>
          </p:cNvPr>
          <p:cNvSpPr/>
          <p:nvPr/>
        </p:nvSpPr>
        <p:spPr bwMode="auto">
          <a:xfrm>
            <a:off x="10402293" y="1948637"/>
            <a:ext cx="1581622" cy="196686"/>
          </a:xfrm>
          <a:prstGeom prst="roundRect">
            <a:avLst/>
          </a:prstGeom>
          <a:noFill/>
          <a:ln w="1905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5" name="テキスト ボックス 14">
            <a:extLst>
              <a:ext uri="{FF2B5EF4-FFF2-40B4-BE49-F238E27FC236}">
                <a16:creationId xmlns:a16="http://schemas.microsoft.com/office/drawing/2014/main" id="{B0BE335D-73FD-EB8C-D73D-2F2609CF2A20}"/>
              </a:ext>
            </a:extLst>
          </p:cNvPr>
          <p:cNvSpPr txBox="1"/>
          <p:nvPr/>
        </p:nvSpPr>
        <p:spPr>
          <a:xfrm>
            <a:off x="208085" y="1498992"/>
            <a:ext cx="4316165" cy="369332"/>
          </a:xfrm>
          <a:prstGeom prst="rect">
            <a:avLst/>
          </a:prstGeom>
          <a:noFill/>
        </p:spPr>
        <p:txBody>
          <a:bodyPr wrap="square">
            <a:spAutoFit/>
          </a:bodyPr>
          <a:lstStyle/>
          <a:p>
            <a:pPr algn="l"/>
            <a:r>
              <a:rPr kumimoji="1" lang="ja-JP" altLang="en-US"/>
              <a:t>✅予約を実施可能</a:t>
            </a:r>
            <a:endParaRPr kumimoji="1" lang="ja-JP" altLang="en-US" sz="1800" err="1"/>
          </a:p>
        </p:txBody>
      </p:sp>
      <p:sp>
        <p:nvSpPr>
          <p:cNvPr id="16" name="テキスト ボックス 15">
            <a:extLst>
              <a:ext uri="{FF2B5EF4-FFF2-40B4-BE49-F238E27FC236}">
                <a16:creationId xmlns:a16="http://schemas.microsoft.com/office/drawing/2014/main" id="{E0E126CA-FF56-8F12-D84E-2B8DEFC3F519}"/>
              </a:ext>
            </a:extLst>
          </p:cNvPr>
          <p:cNvSpPr txBox="1"/>
          <p:nvPr/>
        </p:nvSpPr>
        <p:spPr>
          <a:xfrm>
            <a:off x="6705806" y="1498992"/>
            <a:ext cx="4316165" cy="369332"/>
          </a:xfrm>
          <a:prstGeom prst="rect">
            <a:avLst/>
          </a:prstGeom>
          <a:noFill/>
        </p:spPr>
        <p:txBody>
          <a:bodyPr wrap="square">
            <a:spAutoFit/>
          </a:bodyPr>
          <a:lstStyle/>
          <a:p>
            <a:pPr algn="l"/>
            <a:r>
              <a:rPr kumimoji="1" lang="ja-JP" altLang="en-US"/>
              <a:t>✅複数座席の予約も可能</a:t>
            </a:r>
            <a:endParaRPr kumimoji="1" lang="ja-JP" altLang="en-US" sz="1800" err="1"/>
          </a:p>
        </p:txBody>
      </p:sp>
    </p:spTree>
    <p:extLst>
      <p:ext uri="{BB962C8B-B14F-4D97-AF65-F5344CB8AC3E}">
        <p14:creationId xmlns:p14="http://schemas.microsoft.com/office/powerpoint/2010/main" val="194589730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F37EF-819E-CB6E-DA49-CB0740AE5C2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4225941F-825F-F96D-0830-FE3A12E1C858}"/>
              </a:ext>
            </a:extLst>
          </p:cNvPr>
          <p:cNvSpPr>
            <a:spLocks noGrp="1"/>
          </p:cNvSpPr>
          <p:nvPr>
            <p:ph type="title"/>
          </p:nvPr>
        </p:nvSpPr>
        <p:spPr/>
        <p:txBody>
          <a:bodyPr>
            <a:normAutofit fontScale="90000"/>
          </a:bodyPr>
          <a:lstStyle/>
          <a:p>
            <a:r>
              <a:rPr kumimoji="1" lang="en-US" altLang="ja-JP"/>
              <a:t>MCP</a:t>
            </a:r>
            <a:r>
              <a:rPr kumimoji="1" lang="ja-JP" altLang="en-US"/>
              <a:t>一連の動作確認（予約の確認）</a:t>
            </a:r>
          </a:p>
        </p:txBody>
      </p:sp>
      <p:sp>
        <p:nvSpPr>
          <p:cNvPr id="4" name="スライド番号プレースホルダー 3">
            <a:extLst>
              <a:ext uri="{FF2B5EF4-FFF2-40B4-BE49-F238E27FC236}">
                <a16:creationId xmlns:a16="http://schemas.microsoft.com/office/drawing/2014/main" id="{A2111526-514F-9B4D-6BFB-E6789745FFCC}"/>
              </a:ext>
            </a:extLst>
          </p:cNvPr>
          <p:cNvSpPr>
            <a:spLocks noGrp="1"/>
          </p:cNvSpPr>
          <p:nvPr>
            <p:ph type="sldNum" sz="quarter" idx="12"/>
          </p:nvPr>
        </p:nvSpPr>
        <p:spPr/>
        <p:txBody>
          <a:bodyPr/>
          <a:lstStyle/>
          <a:p>
            <a:fld id="{AB3DE384-0340-4646-8B85-A681728920EF}" type="slidenum">
              <a:rPr kumimoji="1" lang="ja-JP" altLang="en-US" smtClean="0"/>
              <a:pPr/>
              <a:t>55</a:t>
            </a:fld>
            <a:endParaRPr kumimoji="1" lang="ja-JP" altLang="en-US"/>
          </a:p>
        </p:txBody>
      </p:sp>
      <p:sp>
        <p:nvSpPr>
          <p:cNvPr id="5" name="テキスト プレースホルダー 4">
            <a:extLst>
              <a:ext uri="{FF2B5EF4-FFF2-40B4-BE49-F238E27FC236}">
                <a16:creationId xmlns:a16="http://schemas.microsoft.com/office/drawing/2014/main" id="{6A509B52-6BA3-3887-2034-90CA009774CA}"/>
              </a:ext>
            </a:extLst>
          </p:cNvPr>
          <p:cNvSpPr>
            <a:spLocks noGrp="1"/>
          </p:cNvSpPr>
          <p:nvPr>
            <p:ph type="body" sz="quarter" idx="13"/>
          </p:nvPr>
        </p:nvSpPr>
        <p:spPr/>
        <p:txBody>
          <a:bodyPr/>
          <a:lstStyle/>
          <a:p>
            <a:r>
              <a:rPr kumimoji="1" lang="ja-JP" altLang="en-US"/>
              <a:t>一連の業務を遂行できることを確認します。</a:t>
            </a:r>
          </a:p>
        </p:txBody>
      </p:sp>
      <p:pic>
        <p:nvPicPr>
          <p:cNvPr id="7" name="図 6">
            <a:extLst>
              <a:ext uri="{FF2B5EF4-FFF2-40B4-BE49-F238E27FC236}">
                <a16:creationId xmlns:a16="http://schemas.microsoft.com/office/drawing/2014/main" id="{35AE7E0F-7662-CB57-C033-D65E55D608EF}"/>
              </a:ext>
            </a:extLst>
          </p:cNvPr>
          <p:cNvPicPr>
            <a:picLocks noChangeAspect="1"/>
          </p:cNvPicPr>
          <p:nvPr/>
        </p:nvPicPr>
        <p:blipFill>
          <a:blip r:embed="rId2"/>
          <a:stretch>
            <a:fillRect/>
          </a:stretch>
        </p:blipFill>
        <p:spPr>
          <a:xfrm>
            <a:off x="407194" y="1408872"/>
            <a:ext cx="6552405" cy="5414232"/>
          </a:xfrm>
          <a:prstGeom prst="rect">
            <a:avLst/>
          </a:prstGeom>
        </p:spPr>
      </p:pic>
      <p:sp>
        <p:nvSpPr>
          <p:cNvPr id="10" name="テキスト ボックス 9">
            <a:extLst>
              <a:ext uri="{FF2B5EF4-FFF2-40B4-BE49-F238E27FC236}">
                <a16:creationId xmlns:a16="http://schemas.microsoft.com/office/drawing/2014/main" id="{549A74E0-4852-0212-EB6B-3F20FC663228}"/>
              </a:ext>
            </a:extLst>
          </p:cNvPr>
          <p:cNvSpPr txBox="1"/>
          <p:nvPr/>
        </p:nvSpPr>
        <p:spPr>
          <a:xfrm>
            <a:off x="7167879" y="1544045"/>
            <a:ext cx="4536440" cy="307777"/>
          </a:xfrm>
          <a:prstGeom prst="rect">
            <a:avLst/>
          </a:prstGeom>
          <a:noFill/>
        </p:spPr>
        <p:txBody>
          <a:bodyPr wrap="square" lIns="0" tIns="0" rIns="0" bIns="0" rtlCol="0">
            <a:spAutoFit/>
          </a:bodyPr>
          <a:lstStyle/>
          <a:p>
            <a:pPr algn="l"/>
            <a:r>
              <a:rPr kumimoji="1" lang="ja-JP" altLang="en-US" sz="2000"/>
              <a:t>✅予約番号から予約の確認ができる</a:t>
            </a:r>
            <a:endParaRPr kumimoji="1" lang="ja-JP" altLang="en-US" sz="2000" err="1"/>
          </a:p>
        </p:txBody>
      </p:sp>
    </p:spTree>
    <p:extLst>
      <p:ext uri="{BB962C8B-B14F-4D97-AF65-F5344CB8AC3E}">
        <p14:creationId xmlns:p14="http://schemas.microsoft.com/office/powerpoint/2010/main" val="23507183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DFBE710-4948-4796-A9E6-A48C3F82D3EE}"/>
              </a:ext>
            </a:extLst>
          </p:cNvPr>
          <p:cNvSpPr>
            <a:spLocks noGrp="1"/>
          </p:cNvSpPr>
          <p:nvPr>
            <p:ph type="title"/>
          </p:nvPr>
        </p:nvSpPr>
        <p:spPr/>
        <p:txBody>
          <a:bodyPr>
            <a:normAutofit fontScale="90000"/>
          </a:bodyPr>
          <a:lstStyle/>
          <a:p>
            <a:r>
              <a:rPr kumimoji="1" lang="ja-JP" altLang="en-US"/>
              <a:t>業務プロンプトの作成</a:t>
            </a:r>
          </a:p>
        </p:txBody>
      </p:sp>
      <p:sp>
        <p:nvSpPr>
          <p:cNvPr id="4" name="スライド番号プレースホルダー 3">
            <a:extLst>
              <a:ext uri="{FF2B5EF4-FFF2-40B4-BE49-F238E27FC236}">
                <a16:creationId xmlns:a16="http://schemas.microsoft.com/office/drawing/2014/main" id="{6B9E06C1-8FD3-AAD4-1DE5-28A501408760}"/>
              </a:ext>
            </a:extLst>
          </p:cNvPr>
          <p:cNvSpPr>
            <a:spLocks noGrp="1"/>
          </p:cNvSpPr>
          <p:nvPr>
            <p:ph type="sldNum" sz="quarter" idx="12"/>
          </p:nvPr>
        </p:nvSpPr>
        <p:spPr/>
        <p:txBody>
          <a:bodyPr/>
          <a:lstStyle/>
          <a:p>
            <a:fld id="{AB3DE384-0340-4646-8B85-A681728920EF}" type="slidenum">
              <a:rPr kumimoji="1" lang="ja-JP" altLang="en-US" smtClean="0"/>
              <a:pPr/>
              <a:t>56</a:t>
            </a:fld>
            <a:endParaRPr kumimoji="1" lang="ja-JP" altLang="en-US"/>
          </a:p>
        </p:txBody>
      </p:sp>
      <p:sp>
        <p:nvSpPr>
          <p:cNvPr id="5" name="テキスト プレースホルダー 4">
            <a:extLst>
              <a:ext uri="{FF2B5EF4-FFF2-40B4-BE49-F238E27FC236}">
                <a16:creationId xmlns:a16="http://schemas.microsoft.com/office/drawing/2014/main" id="{9FA55AFC-17A2-7E0A-EF93-7A80B5F045BD}"/>
              </a:ext>
            </a:extLst>
          </p:cNvPr>
          <p:cNvSpPr>
            <a:spLocks noGrp="1"/>
          </p:cNvSpPr>
          <p:nvPr>
            <p:ph type="body" sz="quarter" idx="13"/>
          </p:nvPr>
        </p:nvSpPr>
        <p:spPr/>
        <p:txBody>
          <a:bodyPr/>
          <a:lstStyle/>
          <a:p>
            <a:r>
              <a:rPr kumimoji="1" lang="en-US" altLang="ja-JP"/>
              <a:t>Github Copilot Agent</a:t>
            </a:r>
            <a:r>
              <a:rPr kumimoji="1" lang="ja-JP" altLang="en-US"/>
              <a:t>では、従うべきシステムプロンプトをあらかじめ設定することができます。</a:t>
            </a:r>
            <a:endParaRPr kumimoji="1" lang="en-US" altLang="ja-JP"/>
          </a:p>
          <a:p>
            <a:r>
              <a:rPr kumimoji="1" lang="ja-JP" altLang="en-US"/>
              <a:t>以下のように映画館窓口業務を定義したプロンプトを設定します。</a:t>
            </a:r>
          </a:p>
        </p:txBody>
      </p:sp>
      <p:sp>
        <p:nvSpPr>
          <p:cNvPr id="6" name="テキスト ボックス 5">
            <a:extLst>
              <a:ext uri="{FF2B5EF4-FFF2-40B4-BE49-F238E27FC236}">
                <a16:creationId xmlns:a16="http://schemas.microsoft.com/office/drawing/2014/main" id="{95FD5311-2351-EABB-9544-0288D167724B}"/>
              </a:ext>
            </a:extLst>
          </p:cNvPr>
          <p:cNvSpPr txBox="1"/>
          <p:nvPr/>
        </p:nvSpPr>
        <p:spPr>
          <a:xfrm>
            <a:off x="373673" y="1371600"/>
            <a:ext cx="8761535" cy="307777"/>
          </a:xfrm>
          <a:prstGeom prst="rect">
            <a:avLst/>
          </a:prstGeom>
          <a:noFill/>
        </p:spPr>
        <p:txBody>
          <a:bodyPr wrap="square" lIns="0" tIns="0" rIns="0" bIns="0" rtlCol="0">
            <a:spAutoFit/>
          </a:bodyPr>
          <a:lstStyle/>
          <a:p>
            <a:pPr algn="l"/>
            <a:r>
              <a:rPr kumimoji="1" lang="en-US" altLang="ja-JP" sz="2000"/>
              <a:t>.github/copilot-instruction.md</a:t>
            </a:r>
            <a:endParaRPr kumimoji="1" lang="ja-JP" altLang="en-US" sz="2000" err="1"/>
          </a:p>
        </p:txBody>
      </p:sp>
      <p:sp>
        <p:nvSpPr>
          <p:cNvPr id="7" name="正方形/長方形 6">
            <a:extLst>
              <a:ext uri="{FF2B5EF4-FFF2-40B4-BE49-F238E27FC236}">
                <a16:creationId xmlns:a16="http://schemas.microsoft.com/office/drawing/2014/main" id="{CE5DC519-B2AF-C26B-8640-3FAF87E0BA94}"/>
              </a:ext>
            </a:extLst>
          </p:cNvPr>
          <p:cNvSpPr/>
          <p:nvPr/>
        </p:nvSpPr>
        <p:spPr bwMode="auto">
          <a:xfrm>
            <a:off x="582243" y="1679377"/>
            <a:ext cx="4904157" cy="3918783"/>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映画館の窓口発券エージェントの業務フロー</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あなたは映画館の窓口発券エージェントです。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業務内容</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ここで想定する「映画館の発券窓口」では、以下のような業務を行います。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1.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ユーザーが見たい映画と上映時間枠を対話的に確定する</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映画やその内容の一覧は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`get_movie_list`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ツールから取得できます。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特定日の上映スケジュールは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`get_show_schedule`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ツールから取得できます。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ユーザーに現在上映中の映画の一覧を提示します。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先に日時を指定された場合は、その日の映画の一覧を提示します。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必要に応じて、映画の内容や評価についてユーザーに推薦することもあります。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ユーザーは映画名を完全に正確に指定しないことがあるため、多少の揺れには補正対応します。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2.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ユーザーに空いている座席を提示し、指定してもらう</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映画と時間枠が確定したら、その枠で空いている座席を提示します。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座席の空き状況は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`get_seat_availability`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ツールから確認できます。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ユーザーに席を選んでもらいます。ユーザーは複数の席を選ぶこともあります。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
        <p:nvSpPr>
          <p:cNvPr id="9" name="正方形/長方形 8">
            <a:extLst>
              <a:ext uri="{FF2B5EF4-FFF2-40B4-BE49-F238E27FC236}">
                <a16:creationId xmlns:a16="http://schemas.microsoft.com/office/drawing/2014/main" id="{8465F2B8-DB6E-B8CD-B26B-9BFF26CC529A}"/>
              </a:ext>
            </a:extLst>
          </p:cNvPr>
          <p:cNvSpPr/>
          <p:nvPr/>
        </p:nvSpPr>
        <p:spPr bwMode="auto">
          <a:xfrm>
            <a:off x="2187147" y="6133410"/>
            <a:ext cx="9599670" cy="628361"/>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今回程度の業務であればこのシステムプロンプトなしに</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ツールの一覧のみで遂行可能ですが、より複雑な業務では業務内容指示を明文化すると動作が安定します</a:t>
            </a:r>
          </a:p>
        </p:txBody>
      </p:sp>
      <p:sp>
        <p:nvSpPr>
          <p:cNvPr id="10" name="正方形/長方形 9">
            <a:extLst>
              <a:ext uri="{FF2B5EF4-FFF2-40B4-BE49-F238E27FC236}">
                <a16:creationId xmlns:a16="http://schemas.microsoft.com/office/drawing/2014/main" id="{091FDFE9-5D2E-E067-DC35-F3F82FC5CE0C}"/>
              </a:ext>
            </a:extLst>
          </p:cNvPr>
          <p:cNvSpPr/>
          <p:nvPr/>
        </p:nvSpPr>
        <p:spPr bwMode="auto">
          <a:xfrm>
            <a:off x="2182067" y="577625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1" name="正方形/長方形 10">
            <a:extLst>
              <a:ext uri="{FF2B5EF4-FFF2-40B4-BE49-F238E27FC236}">
                <a16:creationId xmlns:a16="http://schemas.microsoft.com/office/drawing/2014/main" id="{CC6E58E1-0C2E-9FC2-0D03-573F4F019F2F}"/>
              </a:ext>
            </a:extLst>
          </p:cNvPr>
          <p:cNvSpPr/>
          <p:nvPr/>
        </p:nvSpPr>
        <p:spPr bwMode="auto">
          <a:xfrm>
            <a:off x="6135119" y="1679376"/>
            <a:ext cx="4904157" cy="3918783"/>
          </a:xfrm>
          <a:prstGeom prst="rect">
            <a:avLst/>
          </a:prstGeom>
          <a:solidFill>
            <a:schemeClr val="accent2">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空き席は以下のように視覚化して顧客に表示してください</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1  2  3  4</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A [ ○  ○  ×  ○ ]</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B [ ×  ○  ○  × ]</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C [ ○  ×  ○  ○ ]</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D [ ×  ○  ×  ○ ]</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a:t>
            </a:r>
            <a:b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br>
            <a:b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b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3.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座席予約を確定する</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座席予約は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`reserve_seats`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ツールで行います。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ユーザーが指定した座席の予約を確定します。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予約が確定したら、ユーザーにその旨を伝えます。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予約の詳細は、予約番号を </a:t>
            </a: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`get_reservation_details`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ツールに渡すことで確認できます。</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補足事項</a:t>
            </a:r>
          </a:p>
          <a:p>
            <a:pPr defTabSz="932472" fontAlgn="base">
              <a:spcBef>
                <a:spcPct val="0"/>
              </a:spcBef>
              <a:spcAft>
                <a:spcPct val="0"/>
              </a:spcAft>
            </a:pPr>
            <a:endPar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この業務では決済は行わないものとします。</a:t>
            </a:r>
          </a:p>
          <a:p>
            <a:pPr defTabSz="932472" fontAlgn="base">
              <a:spcBef>
                <a:spcPct val="0"/>
              </a:spcBef>
              <a:spcAft>
                <a:spcPct val="0"/>
              </a:spcAft>
            </a:pPr>
            <a:r>
              <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rPr>
              <a:t>- </a:t>
            </a:r>
            <a:r>
              <a:rPr kumimoji="1" lang="ja-JP" altLang="en-US" sz="1050">
                <a:solidFill>
                  <a:schemeClr val="tx1"/>
                </a:solidFill>
                <a:latin typeface="BIZ UDP明朝 Medium" panose="02020500000000000000" pitchFamily="18" charset="-128"/>
                <a:ea typeface="BIZ UDP明朝 Medium" panose="02020500000000000000" pitchFamily="18" charset="-128"/>
                <a:cs typeface="Segoe UI" pitchFamily="34" charset="0"/>
              </a:rPr>
              <a:t>上記に関連のない業務については、「ご対応できかねます」と返答し、対応しないようにしてください。</a:t>
            </a:r>
          </a:p>
          <a:p>
            <a:pPr defTabSz="932472" fontAlgn="base">
              <a:spcBef>
                <a:spcPct val="0"/>
              </a:spcBef>
              <a:spcAft>
                <a:spcPct val="0"/>
              </a:spcAft>
            </a:pPr>
            <a:endParaRPr kumimoji="1" lang="en-US" altLang="ja-JP" sz="1050">
              <a:solidFill>
                <a:schemeClr val="tx1"/>
              </a:solidFill>
              <a:latin typeface="BIZ UDP明朝 Medium" panose="02020500000000000000" pitchFamily="18" charset="-128"/>
              <a:ea typeface="BIZ UDP明朝 Medium" panose="02020500000000000000" pitchFamily="18" charset="-128"/>
              <a:cs typeface="Segoe UI" pitchFamily="34" charset="0"/>
            </a:endParaRPr>
          </a:p>
        </p:txBody>
      </p:sp>
    </p:spTree>
    <p:extLst>
      <p:ext uri="{BB962C8B-B14F-4D97-AF65-F5344CB8AC3E}">
        <p14:creationId xmlns:p14="http://schemas.microsoft.com/office/powerpoint/2010/main" val="382632640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E9326BA-AF59-DA21-A6FA-7F006C585874}"/>
              </a:ext>
            </a:extLst>
          </p:cNvPr>
          <p:cNvSpPr>
            <a:spLocks noGrp="1"/>
          </p:cNvSpPr>
          <p:nvPr>
            <p:ph type="title"/>
          </p:nvPr>
        </p:nvSpPr>
        <p:spPr/>
        <p:txBody>
          <a:bodyPr>
            <a:normAutofit fontScale="90000"/>
          </a:bodyPr>
          <a:lstStyle/>
          <a:p>
            <a:r>
              <a:rPr kumimoji="1" lang="en-US" altLang="ja-JP"/>
              <a:t>MCP</a:t>
            </a:r>
            <a:r>
              <a:rPr kumimoji="1" lang="ja-JP" altLang="en-US"/>
              <a:t>設定の追加（リモート）</a:t>
            </a:r>
          </a:p>
        </p:txBody>
      </p:sp>
      <p:sp>
        <p:nvSpPr>
          <p:cNvPr id="4" name="スライド番号プレースホルダー 3">
            <a:extLst>
              <a:ext uri="{FF2B5EF4-FFF2-40B4-BE49-F238E27FC236}">
                <a16:creationId xmlns:a16="http://schemas.microsoft.com/office/drawing/2014/main" id="{96442D69-99B0-17C4-D31D-BB6A1E0554EF}"/>
              </a:ext>
            </a:extLst>
          </p:cNvPr>
          <p:cNvSpPr>
            <a:spLocks noGrp="1"/>
          </p:cNvSpPr>
          <p:nvPr>
            <p:ph type="sldNum" sz="quarter" idx="12"/>
          </p:nvPr>
        </p:nvSpPr>
        <p:spPr/>
        <p:txBody>
          <a:bodyPr/>
          <a:lstStyle/>
          <a:p>
            <a:fld id="{AB3DE384-0340-4646-8B85-A681728920EF}" type="slidenum">
              <a:rPr kumimoji="1" lang="ja-JP" altLang="en-US" smtClean="0"/>
              <a:pPr/>
              <a:t>57</a:t>
            </a:fld>
            <a:endParaRPr kumimoji="1" lang="ja-JP" altLang="en-US"/>
          </a:p>
        </p:txBody>
      </p:sp>
      <p:sp>
        <p:nvSpPr>
          <p:cNvPr id="5" name="テキスト プレースホルダー 4">
            <a:extLst>
              <a:ext uri="{FF2B5EF4-FFF2-40B4-BE49-F238E27FC236}">
                <a16:creationId xmlns:a16="http://schemas.microsoft.com/office/drawing/2014/main" id="{AE5EFBA9-110C-35CB-579B-562DF5123862}"/>
              </a:ext>
            </a:extLst>
          </p:cNvPr>
          <p:cNvSpPr>
            <a:spLocks noGrp="1"/>
          </p:cNvSpPr>
          <p:nvPr>
            <p:ph type="body" sz="quarter" idx="13"/>
          </p:nvPr>
        </p:nvSpPr>
        <p:spPr/>
        <p:txBody>
          <a:bodyPr/>
          <a:lstStyle/>
          <a:p>
            <a:r>
              <a:rPr kumimoji="1" lang="ja-JP" altLang="en-US"/>
              <a:t>作成した</a:t>
            </a:r>
            <a:r>
              <a:rPr kumimoji="1" lang="en-US" altLang="ja-JP"/>
              <a:t>MCP</a:t>
            </a:r>
            <a:r>
              <a:rPr kumimoji="1" lang="ja-JP" altLang="en-US"/>
              <a:t>ツールを</a:t>
            </a:r>
            <a:r>
              <a:rPr kumimoji="1" lang="en-US" altLang="ja-JP"/>
              <a:t>Azure</a:t>
            </a:r>
            <a:r>
              <a:rPr kumimoji="1" lang="ja-JP" altLang="en-US"/>
              <a:t>上にデプロイします。</a:t>
            </a:r>
          </a:p>
        </p:txBody>
      </p:sp>
      <p:sp>
        <p:nvSpPr>
          <p:cNvPr id="6" name="正方形/長方形 5">
            <a:extLst>
              <a:ext uri="{FF2B5EF4-FFF2-40B4-BE49-F238E27FC236}">
                <a16:creationId xmlns:a16="http://schemas.microsoft.com/office/drawing/2014/main" id="{D96CD428-8A0D-D324-8092-8445C08009C0}"/>
              </a:ext>
            </a:extLst>
          </p:cNvPr>
          <p:cNvSpPr/>
          <p:nvPr/>
        </p:nvSpPr>
        <p:spPr bwMode="auto">
          <a:xfrm>
            <a:off x="6219745" y="5014142"/>
            <a:ext cx="5197643" cy="182404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（再掲）現在の</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の仕様では、複数の</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サーバーが同じツール名を返却した際にそれらを識別する方法が規定されていません。</a:t>
            </a:r>
            <a:endParaRPr kumimoji="1" lang="en-US" altLang="ja-JP" sz="1600" b="1">
              <a:solidFill>
                <a:schemeClr val="tx1"/>
              </a:solidFill>
              <a:ea typeface="Segoe UI" pitchFamily="34" charset="0"/>
              <a:cs typeface="Segoe UI" pitchFamily="34" charset="0"/>
            </a:endParaRPr>
          </a:p>
          <a:p>
            <a:pPr algn="l" defTabSz="932472" fontAlgn="base">
              <a:spcBef>
                <a:spcPct val="0"/>
              </a:spcBef>
              <a:spcAft>
                <a:spcPct val="0"/>
              </a:spcAft>
            </a:pPr>
            <a:r>
              <a:rPr kumimoji="1" lang="ja-JP" altLang="en-US" sz="1600" b="1">
                <a:solidFill>
                  <a:schemeClr val="tx1"/>
                </a:solidFill>
                <a:ea typeface="Segoe UI" pitchFamily="34" charset="0"/>
                <a:cs typeface="Segoe UI" pitchFamily="34" charset="0"/>
              </a:rPr>
              <a:t>ツール名が重複している場合、</a:t>
            </a:r>
            <a:r>
              <a:rPr kumimoji="1" lang="en-US" altLang="ja-JP" sz="1600" b="1">
                <a:solidFill>
                  <a:schemeClr val="tx1"/>
                </a:solidFill>
                <a:ea typeface="Segoe UI" pitchFamily="34" charset="0"/>
                <a:cs typeface="Segoe UI" pitchFamily="34" charset="0"/>
              </a:rPr>
              <a:t>Github Copilot</a:t>
            </a:r>
            <a:r>
              <a:rPr kumimoji="1" lang="ja-JP" altLang="en-US" sz="1600" b="1">
                <a:solidFill>
                  <a:schemeClr val="tx1"/>
                </a:solidFill>
                <a:ea typeface="Segoe UI" pitchFamily="34" charset="0"/>
                <a:cs typeface="Segoe UI" pitchFamily="34" charset="0"/>
              </a:rPr>
              <a:t> </a:t>
            </a:r>
            <a:r>
              <a:rPr kumimoji="1" lang="en-US" altLang="ja-JP" sz="1600" b="1">
                <a:solidFill>
                  <a:schemeClr val="tx1"/>
                </a:solidFill>
                <a:ea typeface="Segoe UI" pitchFamily="34" charset="0"/>
                <a:cs typeface="Segoe UI" pitchFamily="34" charset="0"/>
              </a:rPr>
              <a:t>Agent</a:t>
            </a:r>
            <a:r>
              <a:rPr kumimoji="1" lang="ja-JP" altLang="en-US" sz="1600" b="1">
                <a:solidFill>
                  <a:schemeClr val="tx1"/>
                </a:solidFill>
                <a:ea typeface="Segoe UI" pitchFamily="34" charset="0"/>
                <a:cs typeface="Segoe UI" pitchFamily="34" charset="0"/>
              </a:rPr>
              <a:t>では先勝ちで片方の</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サーバーツールしか認識されないため、いったん先ほど登録したローカル</a:t>
            </a:r>
            <a:r>
              <a:rPr kumimoji="1" lang="en-US" altLang="ja-JP" sz="1600" b="1">
                <a:solidFill>
                  <a:schemeClr val="tx1"/>
                </a:solidFill>
                <a:ea typeface="Segoe UI" pitchFamily="34" charset="0"/>
                <a:cs typeface="Segoe UI" pitchFamily="34" charset="0"/>
              </a:rPr>
              <a:t>MCP</a:t>
            </a:r>
            <a:r>
              <a:rPr kumimoji="1" lang="ja-JP" altLang="en-US" sz="1600" b="1">
                <a:solidFill>
                  <a:schemeClr val="tx1"/>
                </a:solidFill>
                <a:ea typeface="Segoe UI" pitchFamily="34" charset="0"/>
                <a:cs typeface="Segoe UI" pitchFamily="34" charset="0"/>
              </a:rPr>
              <a:t>の設定を削除する必要があります</a:t>
            </a:r>
          </a:p>
        </p:txBody>
      </p:sp>
      <p:sp>
        <p:nvSpPr>
          <p:cNvPr id="7" name="正方形/長方形 6">
            <a:extLst>
              <a:ext uri="{FF2B5EF4-FFF2-40B4-BE49-F238E27FC236}">
                <a16:creationId xmlns:a16="http://schemas.microsoft.com/office/drawing/2014/main" id="{8C80EFBA-EFC2-0A33-6AF0-7FDD8721A483}"/>
              </a:ext>
            </a:extLst>
          </p:cNvPr>
          <p:cNvSpPr/>
          <p:nvPr/>
        </p:nvSpPr>
        <p:spPr bwMode="auto">
          <a:xfrm>
            <a:off x="6219745" y="4653194"/>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pic>
        <p:nvPicPr>
          <p:cNvPr id="9" name="図 8">
            <a:extLst>
              <a:ext uri="{FF2B5EF4-FFF2-40B4-BE49-F238E27FC236}">
                <a16:creationId xmlns:a16="http://schemas.microsoft.com/office/drawing/2014/main" id="{3CDD8190-688E-655A-5B60-8BDBB788B7CD}"/>
              </a:ext>
            </a:extLst>
          </p:cNvPr>
          <p:cNvPicPr>
            <a:picLocks noChangeAspect="1"/>
          </p:cNvPicPr>
          <p:nvPr/>
        </p:nvPicPr>
        <p:blipFill>
          <a:blip r:embed="rId2"/>
          <a:stretch>
            <a:fillRect/>
          </a:stretch>
        </p:blipFill>
        <p:spPr>
          <a:xfrm>
            <a:off x="453274" y="4330638"/>
            <a:ext cx="5299306" cy="2346613"/>
          </a:xfrm>
          <a:prstGeom prst="rect">
            <a:avLst/>
          </a:prstGeom>
        </p:spPr>
      </p:pic>
      <p:sp>
        <p:nvSpPr>
          <p:cNvPr id="10" name="テキスト ボックス 9">
            <a:extLst>
              <a:ext uri="{FF2B5EF4-FFF2-40B4-BE49-F238E27FC236}">
                <a16:creationId xmlns:a16="http://schemas.microsoft.com/office/drawing/2014/main" id="{DFEF20F4-C86A-6F3A-072C-8DA742E429EC}"/>
              </a:ext>
            </a:extLst>
          </p:cNvPr>
          <p:cNvSpPr txBox="1"/>
          <p:nvPr/>
        </p:nvSpPr>
        <p:spPr>
          <a:xfrm>
            <a:off x="489856" y="1882517"/>
            <a:ext cx="5500863" cy="246221"/>
          </a:xfrm>
          <a:prstGeom prst="rect">
            <a:avLst/>
          </a:prstGeom>
          <a:solidFill>
            <a:schemeClr val="tx1"/>
          </a:solidFill>
        </p:spPr>
        <p:txBody>
          <a:bodyPr wrap="square" lIns="0" tIns="0" rIns="0" bIns="0" rtlCol="0">
            <a:spAutoFit/>
          </a:bodyPr>
          <a:lstStyle/>
          <a:p>
            <a:r>
              <a:rPr kumimoji="1" lang="en-US" altLang="ja-JP" sz="1600">
                <a:solidFill>
                  <a:schemeClr val="bg1"/>
                </a:solidFill>
                <a:latin typeface="Consolas" panose="020B0609020204030204" pitchFamily="49" charset="0"/>
              </a:rPr>
              <a:t>$ azd up</a:t>
            </a:r>
          </a:p>
        </p:txBody>
      </p:sp>
      <p:sp>
        <p:nvSpPr>
          <p:cNvPr id="11" name="テキスト ボックス 10">
            <a:extLst>
              <a:ext uri="{FF2B5EF4-FFF2-40B4-BE49-F238E27FC236}">
                <a16:creationId xmlns:a16="http://schemas.microsoft.com/office/drawing/2014/main" id="{2BFB81E6-0C7A-A32A-9783-63F183119B28}"/>
              </a:ext>
            </a:extLst>
          </p:cNvPr>
          <p:cNvSpPr txBox="1"/>
          <p:nvPr/>
        </p:nvSpPr>
        <p:spPr>
          <a:xfrm>
            <a:off x="380361" y="1574740"/>
            <a:ext cx="4688632" cy="307777"/>
          </a:xfrm>
          <a:prstGeom prst="rect">
            <a:avLst/>
          </a:prstGeom>
          <a:noFill/>
        </p:spPr>
        <p:txBody>
          <a:bodyPr wrap="square" lIns="0" tIns="0" rIns="0" bIns="0" rtlCol="0">
            <a:spAutoFit/>
          </a:bodyPr>
          <a:lstStyle/>
          <a:p>
            <a:pPr algn="l"/>
            <a:r>
              <a:rPr kumimoji="1" lang="ja-JP" altLang="en-US" sz="2000"/>
              <a:t>適用</a:t>
            </a:r>
            <a:endParaRPr kumimoji="1" lang="ja-JP" altLang="en-US" sz="2000" err="1"/>
          </a:p>
        </p:txBody>
      </p:sp>
      <p:pic>
        <p:nvPicPr>
          <p:cNvPr id="12" name="図 11">
            <a:extLst>
              <a:ext uri="{FF2B5EF4-FFF2-40B4-BE49-F238E27FC236}">
                <a16:creationId xmlns:a16="http://schemas.microsoft.com/office/drawing/2014/main" id="{80C165EE-5193-E854-4E39-B1AA5177B06B}"/>
              </a:ext>
            </a:extLst>
          </p:cNvPr>
          <p:cNvPicPr>
            <a:picLocks noChangeAspect="1"/>
          </p:cNvPicPr>
          <p:nvPr/>
        </p:nvPicPr>
        <p:blipFill>
          <a:blip r:embed="rId3"/>
          <a:stretch>
            <a:fillRect/>
          </a:stretch>
        </p:blipFill>
        <p:spPr>
          <a:xfrm>
            <a:off x="489856" y="2559578"/>
            <a:ext cx="5500863" cy="1034908"/>
          </a:xfrm>
          <a:prstGeom prst="rect">
            <a:avLst/>
          </a:prstGeom>
        </p:spPr>
      </p:pic>
      <p:sp>
        <p:nvSpPr>
          <p:cNvPr id="13" name="テキスト ボックス 12">
            <a:extLst>
              <a:ext uri="{FF2B5EF4-FFF2-40B4-BE49-F238E27FC236}">
                <a16:creationId xmlns:a16="http://schemas.microsoft.com/office/drawing/2014/main" id="{317C0150-29AF-8E6F-3B22-F27C02AEAAB2}"/>
              </a:ext>
            </a:extLst>
          </p:cNvPr>
          <p:cNvSpPr txBox="1"/>
          <p:nvPr/>
        </p:nvSpPr>
        <p:spPr>
          <a:xfrm>
            <a:off x="380361" y="4025326"/>
            <a:ext cx="4688632" cy="307777"/>
          </a:xfrm>
          <a:prstGeom prst="rect">
            <a:avLst/>
          </a:prstGeom>
          <a:noFill/>
        </p:spPr>
        <p:txBody>
          <a:bodyPr wrap="square" lIns="0" tIns="0" rIns="0" bIns="0" rtlCol="0">
            <a:spAutoFit/>
          </a:bodyPr>
          <a:lstStyle/>
          <a:p>
            <a:pPr algn="l"/>
            <a:r>
              <a:rPr kumimoji="1" lang="en-US" altLang="ja-JP" sz="2000"/>
              <a:t>MCP</a:t>
            </a:r>
            <a:r>
              <a:rPr kumimoji="1" lang="ja-JP" altLang="en-US" sz="2000"/>
              <a:t>設定ファイルを修正します</a:t>
            </a:r>
            <a:endParaRPr kumimoji="1" lang="ja-JP" altLang="en-US" sz="2000" err="1"/>
          </a:p>
        </p:txBody>
      </p:sp>
      <p:sp>
        <p:nvSpPr>
          <p:cNvPr id="14" name="四角形: 角を丸くする 13">
            <a:extLst>
              <a:ext uri="{FF2B5EF4-FFF2-40B4-BE49-F238E27FC236}">
                <a16:creationId xmlns:a16="http://schemas.microsoft.com/office/drawing/2014/main" id="{073C7C35-0688-2102-1CA9-9156D50CAD09}"/>
              </a:ext>
            </a:extLst>
          </p:cNvPr>
          <p:cNvSpPr/>
          <p:nvPr/>
        </p:nvSpPr>
        <p:spPr bwMode="auto">
          <a:xfrm>
            <a:off x="675830" y="5879586"/>
            <a:ext cx="4907901" cy="676469"/>
          </a:xfrm>
          <a:prstGeom prst="roundRect">
            <a:avLst/>
          </a:prstGeom>
          <a:noFill/>
          <a:ln w="28575">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5" name="テキスト ボックス 14">
            <a:extLst>
              <a:ext uri="{FF2B5EF4-FFF2-40B4-BE49-F238E27FC236}">
                <a16:creationId xmlns:a16="http://schemas.microsoft.com/office/drawing/2014/main" id="{8A9ED54F-80A0-5C41-8505-CC56A7256AA8}"/>
              </a:ext>
            </a:extLst>
          </p:cNvPr>
          <p:cNvSpPr txBox="1"/>
          <p:nvPr/>
        </p:nvSpPr>
        <p:spPr>
          <a:xfrm>
            <a:off x="4683328" y="6677729"/>
            <a:ext cx="1189653" cy="215444"/>
          </a:xfrm>
          <a:prstGeom prst="rect">
            <a:avLst/>
          </a:prstGeom>
          <a:noFill/>
        </p:spPr>
        <p:txBody>
          <a:bodyPr wrap="square" lIns="0" tIns="0" rIns="0" bIns="0" rtlCol="0">
            <a:spAutoFit/>
          </a:bodyPr>
          <a:lstStyle/>
          <a:p>
            <a:pPr algn="l"/>
            <a:r>
              <a:rPr kumimoji="1" lang="ja-JP" altLang="en-US" sz="1400">
                <a:solidFill>
                  <a:srgbClr val="EE0000"/>
                </a:solidFill>
              </a:rPr>
              <a:t>一旦無効化</a:t>
            </a:r>
            <a:endParaRPr kumimoji="1" lang="en-US" altLang="ja-JP" sz="1400">
              <a:solidFill>
                <a:srgbClr val="EE0000"/>
              </a:solidFill>
            </a:endParaRPr>
          </a:p>
        </p:txBody>
      </p:sp>
      <p:sp>
        <p:nvSpPr>
          <p:cNvPr id="16" name="四角形: 角を丸くする 15">
            <a:extLst>
              <a:ext uri="{FF2B5EF4-FFF2-40B4-BE49-F238E27FC236}">
                <a16:creationId xmlns:a16="http://schemas.microsoft.com/office/drawing/2014/main" id="{8CB08C9D-38A1-95DB-0310-D94ECE42455C}"/>
              </a:ext>
            </a:extLst>
          </p:cNvPr>
          <p:cNvSpPr/>
          <p:nvPr/>
        </p:nvSpPr>
        <p:spPr bwMode="auto">
          <a:xfrm>
            <a:off x="675830" y="4623423"/>
            <a:ext cx="4907901" cy="1078881"/>
          </a:xfrm>
          <a:prstGeom prst="roundRect">
            <a:avLst/>
          </a:prstGeom>
          <a:noFill/>
          <a:ln w="28575">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7" name="テキスト ボックス 16">
            <a:extLst>
              <a:ext uri="{FF2B5EF4-FFF2-40B4-BE49-F238E27FC236}">
                <a16:creationId xmlns:a16="http://schemas.microsoft.com/office/drawing/2014/main" id="{99BDCB8A-7FF6-A41A-6698-830CE867A780}"/>
              </a:ext>
            </a:extLst>
          </p:cNvPr>
          <p:cNvSpPr txBox="1"/>
          <p:nvPr/>
        </p:nvSpPr>
        <p:spPr>
          <a:xfrm>
            <a:off x="4683328" y="4153865"/>
            <a:ext cx="1189653" cy="215444"/>
          </a:xfrm>
          <a:prstGeom prst="rect">
            <a:avLst/>
          </a:prstGeom>
          <a:noFill/>
        </p:spPr>
        <p:txBody>
          <a:bodyPr wrap="square" lIns="0" tIns="0" rIns="0" bIns="0" rtlCol="0">
            <a:spAutoFit/>
          </a:bodyPr>
          <a:lstStyle/>
          <a:p>
            <a:pPr algn="l"/>
            <a:r>
              <a:rPr kumimoji="1" lang="ja-JP" altLang="en-US" sz="1400">
                <a:solidFill>
                  <a:srgbClr val="EE0000"/>
                </a:solidFill>
              </a:rPr>
              <a:t>有効化</a:t>
            </a:r>
            <a:endParaRPr kumimoji="1" lang="en-US" altLang="ja-JP" sz="1400">
              <a:solidFill>
                <a:srgbClr val="EE0000"/>
              </a:solidFill>
            </a:endParaRPr>
          </a:p>
        </p:txBody>
      </p:sp>
      <p:pic>
        <p:nvPicPr>
          <p:cNvPr id="19" name="図 18">
            <a:extLst>
              <a:ext uri="{FF2B5EF4-FFF2-40B4-BE49-F238E27FC236}">
                <a16:creationId xmlns:a16="http://schemas.microsoft.com/office/drawing/2014/main" id="{414C0401-D7F5-4E26-6B66-AC4C32C9AA61}"/>
              </a:ext>
            </a:extLst>
          </p:cNvPr>
          <p:cNvPicPr>
            <a:picLocks noChangeAspect="1"/>
          </p:cNvPicPr>
          <p:nvPr/>
        </p:nvPicPr>
        <p:blipFill>
          <a:blip r:embed="rId4"/>
          <a:stretch>
            <a:fillRect/>
          </a:stretch>
        </p:blipFill>
        <p:spPr>
          <a:xfrm>
            <a:off x="6322494" y="2081281"/>
            <a:ext cx="5427546" cy="1824042"/>
          </a:xfrm>
          <a:prstGeom prst="rect">
            <a:avLst/>
          </a:prstGeom>
        </p:spPr>
      </p:pic>
      <p:sp>
        <p:nvSpPr>
          <p:cNvPr id="20" name="テキスト ボックス 19">
            <a:extLst>
              <a:ext uri="{FF2B5EF4-FFF2-40B4-BE49-F238E27FC236}">
                <a16:creationId xmlns:a16="http://schemas.microsoft.com/office/drawing/2014/main" id="{913ACD5F-61B9-AEFE-654A-89E658A57ABA}"/>
              </a:ext>
            </a:extLst>
          </p:cNvPr>
          <p:cNvSpPr txBox="1"/>
          <p:nvPr/>
        </p:nvSpPr>
        <p:spPr>
          <a:xfrm>
            <a:off x="6322494" y="1424090"/>
            <a:ext cx="5275146" cy="646331"/>
          </a:xfrm>
          <a:prstGeom prst="rect">
            <a:avLst/>
          </a:prstGeom>
          <a:noFill/>
        </p:spPr>
        <p:txBody>
          <a:bodyPr wrap="square" lIns="0" tIns="0" rIns="0" bIns="0" rtlCol="0">
            <a:spAutoFit/>
          </a:bodyPr>
          <a:lstStyle/>
          <a:p>
            <a:pPr algn="l"/>
            <a:r>
              <a:rPr kumimoji="1" lang="en-US" altLang="ja-JP" sz="1400"/>
              <a:t>※</a:t>
            </a:r>
            <a:r>
              <a:rPr kumimoji="1" lang="ja-JP" altLang="en-US" sz="1400"/>
              <a:t>新しいツールが認識されない場合は</a:t>
            </a:r>
            <a:br>
              <a:rPr kumimoji="1" lang="en-US" altLang="ja-JP" sz="1400"/>
            </a:br>
            <a:r>
              <a:rPr kumimoji="1" lang="ja-JP" altLang="en-US" sz="1400"/>
              <a:t>リモート</a:t>
            </a:r>
            <a:r>
              <a:rPr kumimoji="1" lang="en-US" altLang="ja-JP" sz="1400"/>
              <a:t>MCP</a:t>
            </a:r>
            <a:r>
              <a:rPr kumimoji="1" lang="ja-JP" altLang="en-US" sz="1400"/>
              <a:t>サーバーの名前を変えてみてください</a:t>
            </a:r>
            <a:br>
              <a:rPr kumimoji="1" lang="en-US" altLang="ja-JP" sz="1400"/>
            </a:br>
            <a:r>
              <a:rPr kumimoji="1" lang="ja-JP" altLang="en-US" sz="1400"/>
              <a:t>（キャッシュに妨げられて更新されないことがあるようです）</a:t>
            </a:r>
            <a:endParaRPr kumimoji="1" lang="ja-JP" altLang="en-US" sz="1400" err="1"/>
          </a:p>
        </p:txBody>
      </p:sp>
    </p:spTree>
    <p:extLst>
      <p:ext uri="{BB962C8B-B14F-4D97-AF65-F5344CB8AC3E}">
        <p14:creationId xmlns:p14="http://schemas.microsoft.com/office/powerpoint/2010/main" val="15016279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57F5AC0-0594-B881-0020-0E077AED32E4}"/>
              </a:ext>
            </a:extLst>
          </p:cNvPr>
          <p:cNvSpPr>
            <a:spLocks noGrp="1"/>
          </p:cNvSpPr>
          <p:nvPr>
            <p:ph type="title"/>
          </p:nvPr>
        </p:nvSpPr>
        <p:spPr/>
        <p:txBody>
          <a:bodyPr>
            <a:normAutofit fontScale="90000"/>
          </a:bodyPr>
          <a:lstStyle/>
          <a:p>
            <a:r>
              <a:rPr kumimoji="1" lang="ja-JP" altLang="en-US"/>
              <a:t>リモート</a:t>
            </a:r>
            <a:r>
              <a:rPr kumimoji="1" lang="en-US" altLang="ja-JP"/>
              <a:t>MCP</a:t>
            </a:r>
            <a:r>
              <a:rPr kumimoji="1" lang="ja-JP" altLang="en-US"/>
              <a:t>でのテスト</a:t>
            </a:r>
          </a:p>
        </p:txBody>
      </p:sp>
      <p:sp>
        <p:nvSpPr>
          <p:cNvPr id="4" name="スライド番号プレースホルダー 3">
            <a:extLst>
              <a:ext uri="{FF2B5EF4-FFF2-40B4-BE49-F238E27FC236}">
                <a16:creationId xmlns:a16="http://schemas.microsoft.com/office/drawing/2014/main" id="{6F25AA78-2C88-1FFA-9D52-D01DE8CF0C22}"/>
              </a:ext>
            </a:extLst>
          </p:cNvPr>
          <p:cNvSpPr>
            <a:spLocks noGrp="1"/>
          </p:cNvSpPr>
          <p:nvPr>
            <p:ph type="sldNum" sz="quarter" idx="12"/>
          </p:nvPr>
        </p:nvSpPr>
        <p:spPr/>
        <p:txBody>
          <a:bodyPr/>
          <a:lstStyle/>
          <a:p>
            <a:fld id="{AB3DE384-0340-4646-8B85-A681728920EF}" type="slidenum">
              <a:rPr kumimoji="1" lang="ja-JP" altLang="en-US" smtClean="0"/>
              <a:pPr/>
              <a:t>58</a:t>
            </a:fld>
            <a:endParaRPr kumimoji="1" lang="ja-JP" altLang="en-US"/>
          </a:p>
        </p:txBody>
      </p:sp>
      <p:sp>
        <p:nvSpPr>
          <p:cNvPr id="5" name="テキスト プレースホルダー 4">
            <a:extLst>
              <a:ext uri="{FF2B5EF4-FFF2-40B4-BE49-F238E27FC236}">
                <a16:creationId xmlns:a16="http://schemas.microsoft.com/office/drawing/2014/main" id="{CFE00603-9B18-7ACD-992D-5DD2FB2A9502}"/>
              </a:ext>
            </a:extLst>
          </p:cNvPr>
          <p:cNvSpPr>
            <a:spLocks noGrp="1"/>
          </p:cNvSpPr>
          <p:nvPr>
            <p:ph type="body" sz="quarter" idx="13"/>
          </p:nvPr>
        </p:nvSpPr>
        <p:spPr/>
        <p:txBody>
          <a:bodyPr/>
          <a:lstStyle/>
          <a:p>
            <a:r>
              <a:rPr kumimoji="1" lang="en-US" altLang="ja-JP"/>
              <a:t>Functions</a:t>
            </a:r>
            <a:r>
              <a:rPr kumimoji="1" lang="ja-JP" altLang="en-US"/>
              <a:t>にデプロイし、</a:t>
            </a:r>
            <a:r>
              <a:rPr kumimoji="1" lang="en-US" altLang="ja-JP"/>
              <a:t>MCP</a:t>
            </a:r>
            <a:r>
              <a:rPr kumimoji="1" lang="ja-JP" altLang="en-US"/>
              <a:t>サーバーの動作を確認します。</a:t>
            </a:r>
          </a:p>
        </p:txBody>
      </p:sp>
      <p:pic>
        <p:nvPicPr>
          <p:cNvPr id="8" name="図 7">
            <a:extLst>
              <a:ext uri="{FF2B5EF4-FFF2-40B4-BE49-F238E27FC236}">
                <a16:creationId xmlns:a16="http://schemas.microsoft.com/office/drawing/2014/main" id="{9811AD3C-0BF0-7A3C-0B33-FDC317012315}"/>
              </a:ext>
            </a:extLst>
          </p:cNvPr>
          <p:cNvPicPr>
            <a:picLocks noChangeAspect="1"/>
          </p:cNvPicPr>
          <p:nvPr/>
        </p:nvPicPr>
        <p:blipFill>
          <a:blip r:embed="rId2"/>
          <a:stretch>
            <a:fillRect/>
          </a:stretch>
        </p:blipFill>
        <p:spPr>
          <a:xfrm>
            <a:off x="314621" y="1545355"/>
            <a:ext cx="5145808" cy="3767289"/>
          </a:xfrm>
          <a:prstGeom prst="rect">
            <a:avLst/>
          </a:prstGeom>
        </p:spPr>
      </p:pic>
      <p:pic>
        <p:nvPicPr>
          <p:cNvPr id="12" name="図 11">
            <a:extLst>
              <a:ext uri="{FF2B5EF4-FFF2-40B4-BE49-F238E27FC236}">
                <a16:creationId xmlns:a16="http://schemas.microsoft.com/office/drawing/2014/main" id="{1945D38C-4D37-8032-81D7-8E05415F771A}"/>
              </a:ext>
            </a:extLst>
          </p:cNvPr>
          <p:cNvPicPr>
            <a:picLocks noChangeAspect="1"/>
          </p:cNvPicPr>
          <p:nvPr/>
        </p:nvPicPr>
        <p:blipFill>
          <a:blip r:embed="rId3"/>
          <a:stretch>
            <a:fillRect/>
          </a:stretch>
        </p:blipFill>
        <p:spPr>
          <a:xfrm>
            <a:off x="5994352" y="1540132"/>
            <a:ext cx="5792464" cy="5070764"/>
          </a:xfrm>
          <a:prstGeom prst="rect">
            <a:avLst/>
          </a:prstGeom>
        </p:spPr>
      </p:pic>
    </p:spTree>
    <p:extLst>
      <p:ext uri="{BB962C8B-B14F-4D97-AF65-F5344CB8AC3E}">
        <p14:creationId xmlns:p14="http://schemas.microsoft.com/office/powerpoint/2010/main" val="329630351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62F874A-534C-3752-7ACC-617812BED46A}"/>
              </a:ext>
            </a:extLst>
          </p:cNvPr>
          <p:cNvSpPr>
            <a:spLocks noGrp="1"/>
          </p:cNvSpPr>
          <p:nvPr>
            <p:ph type="title"/>
          </p:nvPr>
        </p:nvSpPr>
        <p:spPr/>
        <p:txBody>
          <a:bodyPr>
            <a:normAutofit fontScale="90000"/>
          </a:bodyPr>
          <a:lstStyle/>
          <a:p>
            <a:r>
              <a:rPr kumimoji="1" lang="ja-JP" altLang="en-US"/>
              <a:t>振り返り</a:t>
            </a:r>
          </a:p>
        </p:txBody>
      </p:sp>
      <p:sp>
        <p:nvSpPr>
          <p:cNvPr id="3" name="コンテンツ プレースホルダー 2">
            <a:extLst>
              <a:ext uri="{FF2B5EF4-FFF2-40B4-BE49-F238E27FC236}">
                <a16:creationId xmlns:a16="http://schemas.microsoft.com/office/drawing/2014/main" id="{CE3EBC62-E5B5-F99C-525A-347A95AE5491}"/>
              </a:ext>
            </a:extLst>
          </p:cNvPr>
          <p:cNvSpPr>
            <a:spLocks noGrp="1"/>
          </p:cNvSpPr>
          <p:nvPr>
            <p:ph idx="1"/>
          </p:nvPr>
        </p:nvSpPr>
        <p:spPr/>
        <p:txBody>
          <a:bodyPr/>
          <a:lstStyle/>
          <a:p>
            <a:r>
              <a:rPr kumimoji="1" lang="ja-JP" altLang="en-US"/>
              <a:t>達成したこと</a:t>
            </a:r>
            <a:endParaRPr kumimoji="1" lang="en-US" altLang="ja-JP"/>
          </a:p>
          <a:p>
            <a:pPr marL="742950" lvl="1" indent="-514350">
              <a:buFont typeface="+mj-ea"/>
              <a:buAutoNum type="circleNumDbPlain"/>
            </a:pPr>
            <a:r>
              <a:rPr kumimoji="1" lang="en-US" altLang="ja-JP"/>
              <a:t>Azure</a:t>
            </a:r>
            <a:r>
              <a:rPr kumimoji="1" lang="ja-JP" altLang="en-US"/>
              <a:t> </a:t>
            </a:r>
            <a:r>
              <a:rPr kumimoji="1" lang="en-US" altLang="ja-JP"/>
              <a:t>Functions</a:t>
            </a:r>
            <a:r>
              <a:rPr kumimoji="1" lang="ja-JP" altLang="en-US"/>
              <a:t>による</a:t>
            </a:r>
            <a:r>
              <a:rPr kumimoji="1" lang="en-US" altLang="ja-JP"/>
              <a:t>MCP</a:t>
            </a:r>
            <a:r>
              <a:rPr kumimoji="1" lang="ja-JP" altLang="en-US"/>
              <a:t>リファレンス実装を</a:t>
            </a:r>
            <a:r>
              <a:rPr kumimoji="1" lang="en-US" altLang="ja-JP"/>
              <a:t>MCP</a:t>
            </a:r>
            <a:r>
              <a:rPr kumimoji="1" lang="ja-JP" altLang="en-US"/>
              <a:t>サーバー、</a:t>
            </a:r>
            <a:r>
              <a:rPr kumimoji="1" lang="en-US" altLang="ja-JP"/>
              <a:t>Github Copilot Agent</a:t>
            </a:r>
            <a:r>
              <a:rPr kumimoji="1" lang="ja-JP" altLang="en-US"/>
              <a:t>を</a:t>
            </a:r>
            <a:r>
              <a:rPr kumimoji="1" lang="en-US" altLang="ja-JP"/>
              <a:t>MCP</a:t>
            </a:r>
            <a:r>
              <a:rPr kumimoji="1" lang="ja-JP" altLang="en-US"/>
              <a:t>ホスト</a:t>
            </a:r>
            <a:r>
              <a:rPr kumimoji="1" lang="en-US" altLang="ja-JP"/>
              <a:t>&amp;</a:t>
            </a:r>
            <a:r>
              <a:rPr kumimoji="1" lang="ja-JP" altLang="en-US"/>
              <a:t>クライアントとして動作</a:t>
            </a:r>
            <a:br>
              <a:rPr kumimoji="1" lang="en-US" altLang="ja-JP"/>
            </a:br>
            <a:r>
              <a:rPr kumimoji="1" lang="ja-JP" altLang="en-US"/>
              <a:t>させ、実際に</a:t>
            </a:r>
            <a:r>
              <a:rPr kumimoji="1" lang="en-US" altLang="ja-JP"/>
              <a:t>MCP</a:t>
            </a:r>
            <a:r>
              <a:rPr kumimoji="1" lang="ja-JP" altLang="en-US"/>
              <a:t>の挙動を確認する</a:t>
            </a:r>
            <a:endParaRPr kumimoji="1" lang="en-US" altLang="ja-JP"/>
          </a:p>
          <a:p>
            <a:pPr marL="742950" lvl="1" indent="-514350">
              <a:buFont typeface="+mj-ea"/>
              <a:buAutoNum type="circleNumDbPlain"/>
            </a:pPr>
            <a:r>
              <a:rPr kumimoji="1" lang="en-US" altLang="ja-JP"/>
              <a:t>Github Copilot Agent</a:t>
            </a:r>
            <a:r>
              <a:rPr kumimoji="1" lang="ja-JP" altLang="en-US"/>
              <a:t>に対して段階的に仕様を詳細化しながら</a:t>
            </a:r>
            <a:br>
              <a:rPr kumimoji="1" lang="en-US" altLang="ja-JP"/>
            </a:br>
            <a:r>
              <a:rPr kumimoji="1" lang="ja-JP" altLang="en-US"/>
              <a:t>エージェントベースの開発を実施</a:t>
            </a:r>
            <a:endParaRPr kumimoji="1" lang="en-US" altLang="ja-JP"/>
          </a:p>
          <a:p>
            <a:pPr marL="742950" lvl="1" indent="-514350">
              <a:buFont typeface="+mj-ea"/>
              <a:buAutoNum type="circleNumDbPlain"/>
            </a:pPr>
            <a:r>
              <a:rPr kumimoji="1" lang="ja-JP" altLang="en-US"/>
              <a:t>上記開発により</a:t>
            </a:r>
            <a:r>
              <a:rPr kumimoji="1" lang="en-US" altLang="ja-JP"/>
              <a:t>MCP</a:t>
            </a:r>
            <a:r>
              <a:rPr kumimoji="1" lang="ja-JP" altLang="en-US"/>
              <a:t>サーバーの拡張を行い、「映画館の窓口」</a:t>
            </a:r>
            <a:br>
              <a:rPr kumimoji="1" lang="en-US" altLang="ja-JP"/>
            </a:br>
            <a:r>
              <a:rPr kumimoji="1" lang="ja-JP" altLang="en-US"/>
              <a:t>というシンプルな業務を代行するエージェントを完成</a:t>
            </a:r>
            <a:endParaRPr kumimoji="1" lang="en-US" altLang="ja-JP"/>
          </a:p>
          <a:p>
            <a:r>
              <a:rPr kumimoji="1" lang="ja-JP" altLang="en-US"/>
              <a:t>話し合ってみましょう</a:t>
            </a:r>
            <a:endParaRPr kumimoji="1" lang="en-US" altLang="ja-JP"/>
          </a:p>
          <a:p>
            <a:pPr lvl="1"/>
            <a:r>
              <a:rPr kumimoji="1" lang="ja-JP" altLang="en-US"/>
              <a:t>今後、このエージェントを実際に本番運用を考えた場合、どのような追加開発が必要ですか？</a:t>
            </a:r>
            <a:endParaRPr kumimoji="1" lang="en-US" altLang="ja-JP"/>
          </a:p>
          <a:p>
            <a:pPr lvl="1"/>
            <a:r>
              <a:rPr kumimoji="1" lang="ja-JP" altLang="en-US"/>
              <a:t>（次回課題）皆さまの業務や会社事業の中で、このような対話的エージェントが適すると思われる業務はありますか？また、その場合どのような</a:t>
            </a:r>
            <a:r>
              <a:rPr kumimoji="1" lang="en-US" altLang="ja-JP"/>
              <a:t>MCP</a:t>
            </a:r>
            <a:r>
              <a:rPr kumimoji="1" lang="ja-JP" altLang="en-US"/>
              <a:t>サーバーが必要と思われますか？</a:t>
            </a:r>
            <a:endParaRPr kumimoji="1" lang="en-US" altLang="ja-JP"/>
          </a:p>
        </p:txBody>
      </p:sp>
      <p:sp>
        <p:nvSpPr>
          <p:cNvPr id="4" name="スライド番号プレースホルダー 3">
            <a:extLst>
              <a:ext uri="{FF2B5EF4-FFF2-40B4-BE49-F238E27FC236}">
                <a16:creationId xmlns:a16="http://schemas.microsoft.com/office/drawing/2014/main" id="{99F71571-DB70-F5E6-C009-4CF874E97E54}"/>
              </a:ext>
            </a:extLst>
          </p:cNvPr>
          <p:cNvSpPr>
            <a:spLocks noGrp="1"/>
          </p:cNvSpPr>
          <p:nvPr>
            <p:ph type="sldNum" sz="quarter" idx="12"/>
          </p:nvPr>
        </p:nvSpPr>
        <p:spPr/>
        <p:txBody>
          <a:bodyPr/>
          <a:lstStyle/>
          <a:p>
            <a:fld id="{AB3DE384-0340-4646-8B85-A681728920EF}" type="slidenum">
              <a:rPr kumimoji="1" lang="ja-JP" altLang="en-US" smtClean="0"/>
              <a:pPr/>
              <a:t>59</a:t>
            </a:fld>
            <a:endParaRPr kumimoji="1" lang="ja-JP" altLang="en-US"/>
          </a:p>
        </p:txBody>
      </p:sp>
      <p:sp>
        <p:nvSpPr>
          <p:cNvPr id="5" name="テキスト プレースホルダー 4">
            <a:extLst>
              <a:ext uri="{FF2B5EF4-FFF2-40B4-BE49-F238E27FC236}">
                <a16:creationId xmlns:a16="http://schemas.microsoft.com/office/drawing/2014/main" id="{49EA2A3D-6767-F07D-F618-F7B3C1AD004A}"/>
              </a:ext>
            </a:extLst>
          </p:cNvPr>
          <p:cNvSpPr>
            <a:spLocks noGrp="1"/>
          </p:cNvSpPr>
          <p:nvPr>
            <p:ph type="body" sz="quarter" idx="13"/>
          </p:nvPr>
        </p:nvSpPr>
        <p:spPr/>
        <p:txBody>
          <a:bodyPr/>
          <a:lstStyle/>
          <a:p>
            <a:r>
              <a:rPr kumimoji="1" lang="ja-JP" altLang="en-US"/>
              <a:t>本日は以下のような内容でハンズオンを実施しました。</a:t>
            </a:r>
          </a:p>
        </p:txBody>
      </p:sp>
    </p:spTree>
    <p:extLst>
      <p:ext uri="{BB962C8B-B14F-4D97-AF65-F5344CB8AC3E}">
        <p14:creationId xmlns:p14="http://schemas.microsoft.com/office/powerpoint/2010/main" val="42689881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EF115D6-9C8E-A452-2624-31816D12AE54}"/>
              </a:ext>
            </a:extLst>
          </p:cNvPr>
          <p:cNvSpPr>
            <a:spLocks noGrp="1"/>
          </p:cNvSpPr>
          <p:nvPr>
            <p:ph type="title"/>
          </p:nvPr>
        </p:nvSpPr>
        <p:spPr/>
        <p:txBody>
          <a:bodyPr>
            <a:normAutofit fontScale="90000"/>
          </a:bodyPr>
          <a:lstStyle/>
          <a:p>
            <a:r>
              <a:rPr kumimoji="1" lang="ja-JP" altLang="en-US"/>
              <a:t>環境準備の確認（</a:t>
            </a:r>
            <a:r>
              <a:rPr kumimoji="1" lang="en-US" altLang="ja-JP"/>
              <a:t>1</a:t>
            </a:r>
            <a:r>
              <a:rPr kumimoji="1" lang="ja-JP" altLang="en-US"/>
              <a:t>）</a:t>
            </a:r>
          </a:p>
        </p:txBody>
      </p:sp>
      <p:sp>
        <p:nvSpPr>
          <p:cNvPr id="4" name="スライド番号プレースホルダー 3">
            <a:extLst>
              <a:ext uri="{FF2B5EF4-FFF2-40B4-BE49-F238E27FC236}">
                <a16:creationId xmlns:a16="http://schemas.microsoft.com/office/drawing/2014/main" id="{0116C5AA-FFC5-46E5-9552-3AAEABCC3889}"/>
              </a:ext>
            </a:extLst>
          </p:cNvPr>
          <p:cNvSpPr>
            <a:spLocks noGrp="1"/>
          </p:cNvSpPr>
          <p:nvPr>
            <p:ph type="sldNum" sz="quarter" idx="12"/>
          </p:nvPr>
        </p:nvSpPr>
        <p:spPr/>
        <p:txBody>
          <a:bodyPr/>
          <a:lstStyle/>
          <a:p>
            <a:fld id="{AB3DE384-0340-4646-8B85-A681728920EF}" type="slidenum">
              <a:rPr kumimoji="1" lang="ja-JP" altLang="en-US" smtClean="0"/>
              <a:pPr/>
              <a:t>6</a:t>
            </a:fld>
            <a:endParaRPr kumimoji="1" lang="ja-JP" altLang="en-US"/>
          </a:p>
        </p:txBody>
      </p:sp>
      <p:sp>
        <p:nvSpPr>
          <p:cNvPr id="5" name="テキスト プレースホルダー 4">
            <a:extLst>
              <a:ext uri="{FF2B5EF4-FFF2-40B4-BE49-F238E27FC236}">
                <a16:creationId xmlns:a16="http://schemas.microsoft.com/office/drawing/2014/main" id="{6C1A6B5D-287F-86CB-F175-0626F1706F84}"/>
              </a:ext>
            </a:extLst>
          </p:cNvPr>
          <p:cNvSpPr>
            <a:spLocks noGrp="1"/>
          </p:cNvSpPr>
          <p:nvPr>
            <p:ph type="body" sz="quarter" idx="13"/>
          </p:nvPr>
        </p:nvSpPr>
        <p:spPr/>
        <p:txBody>
          <a:bodyPr/>
          <a:lstStyle/>
          <a:p>
            <a:r>
              <a:rPr kumimoji="1" lang="ja-JP" altLang="en-US"/>
              <a:t>以下の状態ができていることを確認してください</a:t>
            </a:r>
          </a:p>
        </p:txBody>
      </p:sp>
      <p:sp>
        <p:nvSpPr>
          <p:cNvPr id="6" name="テキスト ボックス 5">
            <a:extLst>
              <a:ext uri="{FF2B5EF4-FFF2-40B4-BE49-F238E27FC236}">
                <a16:creationId xmlns:a16="http://schemas.microsoft.com/office/drawing/2014/main" id="{281821B7-B6DB-1106-A86A-5CEF105F6BE2}"/>
              </a:ext>
            </a:extLst>
          </p:cNvPr>
          <p:cNvSpPr txBox="1"/>
          <p:nvPr/>
        </p:nvSpPr>
        <p:spPr>
          <a:xfrm>
            <a:off x="395679" y="2868781"/>
            <a:ext cx="4688632" cy="307777"/>
          </a:xfrm>
          <a:prstGeom prst="rect">
            <a:avLst/>
          </a:prstGeom>
          <a:noFill/>
        </p:spPr>
        <p:txBody>
          <a:bodyPr wrap="square" lIns="0" tIns="0" rIns="0" bIns="0" rtlCol="0">
            <a:spAutoFit/>
          </a:bodyPr>
          <a:lstStyle/>
          <a:p>
            <a:pPr algn="l"/>
            <a:r>
              <a:rPr kumimoji="1" lang="ja-JP" altLang="en-US" sz="2000"/>
              <a:t>③</a:t>
            </a:r>
            <a:r>
              <a:rPr kumimoji="1" lang="en-US" altLang="ja-JP" sz="2000"/>
              <a:t>Python</a:t>
            </a:r>
            <a:endParaRPr kumimoji="1" lang="ja-JP" altLang="en-US" sz="2000" err="1"/>
          </a:p>
        </p:txBody>
      </p:sp>
      <p:sp>
        <p:nvSpPr>
          <p:cNvPr id="8" name="テキスト ボックス 7">
            <a:extLst>
              <a:ext uri="{FF2B5EF4-FFF2-40B4-BE49-F238E27FC236}">
                <a16:creationId xmlns:a16="http://schemas.microsoft.com/office/drawing/2014/main" id="{717BBCFD-54D6-4240-692F-CAE7880C48AF}"/>
              </a:ext>
            </a:extLst>
          </p:cNvPr>
          <p:cNvSpPr txBox="1"/>
          <p:nvPr/>
        </p:nvSpPr>
        <p:spPr>
          <a:xfrm>
            <a:off x="328391" y="3205511"/>
            <a:ext cx="4844562" cy="615553"/>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python --version</a:t>
            </a:r>
          </a:p>
          <a:p>
            <a:pPr algn="l"/>
            <a:r>
              <a:rPr kumimoji="1" lang="en-US" altLang="ja-JP" sz="2000">
                <a:solidFill>
                  <a:schemeClr val="bg1"/>
                </a:solidFill>
                <a:latin typeface="Consolas" panose="020B0609020204030204" pitchFamily="49" charset="0"/>
              </a:rPr>
              <a:t>Python 3.11.7</a:t>
            </a:r>
            <a:endParaRPr kumimoji="1" lang="ja-JP" altLang="en-US" sz="2000" err="1">
              <a:solidFill>
                <a:schemeClr val="bg1"/>
              </a:solidFill>
              <a:latin typeface="Consolas" panose="020B0609020204030204" pitchFamily="49" charset="0"/>
            </a:endParaRPr>
          </a:p>
        </p:txBody>
      </p:sp>
      <p:cxnSp>
        <p:nvCxnSpPr>
          <p:cNvPr id="10" name="直線コネクタ 9">
            <a:extLst>
              <a:ext uri="{FF2B5EF4-FFF2-40B4-BE49-F238E27FC236}">
                <a16:creationId xmlns:a16="http://schemas.microsoft.com/office/drawing/2014/main" id="{3A065DB6-DA8D-E34D-0F83-90554449751C}"/>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D22CA3E6-B9BC-B2A8-1FDE-E21A3B320AFF}"/>
              </a:ext>
            </a:extLst>
          </p:cNvPr>
          <p:cNvSpPr txBox="1"/>
          <p:nvPr/>
        </p:nvSpPr>
        <p:spPr>
          <a:xfrm>
            <a:off x="395678" y="1494915"/>
            <a:ext cx="4688632" cy="307777"/>
          </a:xfrm>
          <a:prstGeom prst="rect">
            <a:avLst/>
          </a:prstGeom>
          <a:noFill/>
        </p:spPr>
        <p:txBody>
          <a:bodyPr wrap="square" lIns="0" tIns="0" rIns="0" bIns="0" rtlCol="0">
            <a:spAutoFit/>
          </a:bodyPr>
          <a:lstStyle/>
          <a:p>
            <a:pPr algn="l"/>
            <a:r>
              <a:rPr kumimoji="1" lang="ja-JP" altLang="en-US" sz="2000"/>
              <a:t>②</a:t>
            </a:r>
            <a:r>
              <a:rPr kumimoji="1" lang="en-US" altLang="ja-JP" sz="2000"/>
              <a:t>Git</a:t>
            </a:r>
            <a:endParaRPr kumimoji="1" lang="ja-JP" altLang="en-US" sz="2000" err="1"/>
          </a:p>
        </p:txBody>
      </p:sp>
      <p:sp>
        <p:nvSpPr>
          <p:cNvPr id="12" name="テキスト ボックス 11">
            <a:extLst>
              <a:ext uri="{FF2B5EF4-FFF2-40B4-BE49-F238E27FC236}">
                <a16:creationId xmlns:a16="http://schemas.microsoft.com/office/drawing/2014/main" id="{A33F4F46-56BC-C01D-6080-15FDF2293875}"/>
              </a:ext>
            </a:extLst>
          </p:cNvPr>
          <p:cNvSpPr txBox="1"/>
          <p:nvPr/>
        </p:nvSpPr>
        <p:spPr>
          <a:xfrm>
            <a:off x="328390" y="1789534"/>
            <a:ext cx="4844562" cy="615553"/>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git --version</a:t>
            </a:r>
          </a:p>
          <a:p>
            <a:r>
              <a:rPr kumimoji="1" lang="en-US" altLang="ja-JP" sz="2000">
                <a:solidFill>
                  <a:schemeClr val="bg1"/>
                </a:solidFill>
                <a:latin typeface="Consolas" panose="020B0609020204030204" pitchFamily="49" charset="0"/>
              </a:rPr>
              <a:t>git version 2.x.x</a:t>
            </a:r>
          </a:p>
        </p:txBody>
      </p:sp>
      <p:sp>
        <p:nvSpPr>
          <p:cNvPr id="13" name="テキスト ボックス 12">
            <a:extLst>
              <a:ext uri="{FF2B5EF4-FFF2-40B4-BE49-F238E27FC236}">
                <a16:creationId xmlns:a16="http://schemas.microsoft.com/office/drawing/2014/main" id="{7FEEFC1E-5F9C-88F4-7A2D-CA75AA803074}"/>
              </a:ext>
            </a:extLst>
          </p:cNvPr>
          <p:cNvSpPr txBox="1"/>
          <p:nvPr/>
        </p:nvSpPr>
        <p:spPr>
          <a:xfrm>
            <a:off x="950850" y="2439085"/>
            <a:ext cx="4222100" cy="215444"/>
          </a:xfrm>
          <a:prstGeom prst="rect">
            <a:avLst/>
          </a:prstGeom>
          <a:noFill/>
        </p:spPr>
        <p:txBody>
          <a:bodyPr wrap="square" lIns="0" tIns="0" rIns="0" bIns="0" rtlCol="0">
            <a:spAutoFit/>
          </a:bodyPr>
          <a:lstStyle/>
          <a:p>
            <a:pPr algn="r"/>
            <a:r>
              <a:rPr kumimoji="1" lang="ja-JP" altLang="en-US" sz="1400"/>
              <a:t>バージョンが表示されることを確認</a:t>
            </a:r>
            <a:endParaRPr kumimoji="1" lang="ja-JP" altLang="en-US" sz="1400" err="1"/>
          </a:p>
        </p:txBody>
      </p:sp>
      <p:sp>
        <p:nvSpPr>
          <p:cNvPr id="14" name="テキスト ボックス 13">
            <a:extLst>
              <a:ext uri="{FF2B5EF4-FFF2-40B4-BE49-F238E27FC236}">
                <a16:creationId xmlns:a16="http://schemas.microsoft.com/office/drawing/2014/main" id="{30A3EEB5-60E8-4F09-1AEE-E8F20768321D}"/>
              </a:ext>
            </a:extLst>
          </p:cNvPr>
          <p:cNvSpPr txBox="1"/>
          <p:nvPr/>
        </p:nvSpPr>
        <p:spPr>
          <a:xfrm>
            <a:off x="950850" y="3872886"/>
            <a:ext cx="4222100" cy="215444"/>
          </a:xfrm>
          <a:prstGeom prst="rect">
            <a:avLst/>
          </a:prstGeom>
          <a:noFill/>
        </p:spPr>
        <p:txBody>
          <a:bodyPr wrap="square" lIns="0" tIns="0" rIns="0" bIns="0" rtlCol="0">
            <a:spAutoFit/>
          </a:bodyPr>
          <a:lstStyle/>
          <a:p>
            <a:pPr algn="r"/>
            <a:r>
              <a:rPr kumimoji="1" lang="ja-JP" altLang="en-US" sz="1400"/>
              <a:t>バージョンが表示されることを確認</a:t>
            </a:r>
            <a:endParaRPr kumimoji="1" lang="ja-JP" altLang="en-US" sz="1400" err="1"/>
          </a:p>
        </p:txBody>
      </p:sp>
      <p:sp>
        <p:nvSpPr>
          <p:cNvPr id="15" name="テキスト ボックス 14">
            <a:extLst>
              <a:ext uri="{FF2B5EF4-FFF2-40B4-BE49-F238E27FC236}">
                <a16:creationId xmlns:a16="http://schemas.microsoft.com/office/drawing/2014/main" id="{49DB1C5A-5360-80A8-D39D-D62BC3BC3F44}"/>
              </a:ext>
            </a:extLst>
          </p:cNvPr>
          <p:cNvSpPr txBox="1"/>
          <p:nvPr/>
        </p:nvSpPr>
        <p:spPr>
          <a:xfrm>
            <a:off x="328390" y="4157794"/>
            <a:ext cx="4844562" cy="2462213"/>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a:t>
            </a:r>
            <a:r>
              <a:rPr kumimoji="1" lang="ja-JP" altLang="en-US" sz="2000">
                <a:solidFill>
                  <a:schemeClr val="bg1"/>
                </a:solidFill>
                <a:latin typeface="Consolas" panose="020B0609020204030204" pitchFamily="49" charset="0"/>
              </a:rPr>
              <a:t> </a:t>
            </a:r>
            <a:r>
              <a:rPr kumimoji="1" lang="en-US" altLang="ja-JP" sz="2000">
                <a:solidFill>
                  <a:schemeClr val="bg1"/>
                </a:solidFill>
                <a:latin typeface="Consolas" panose="020B0609020204030204" pitchFamily="49" charset="0"/>
              </a:rPr>
              <a:t>mkdir ~/test-project</a:t>
            </a:r>
          </a:p>
          <a:p>
            <a:pPr algn="l"/>
            <a:r>
              <a:rPr kumimoji="1" lang="en-US" altLang="ja-JP" sz="2000">
                <a:solidFill>
                  <a:schemeClr val="bg1"/>
                </a:solidFill>
                <a:latin typeface="Consolas" panose="020B0609020204030204" pitchFamily="49" charset="0"/>
              </a:rPr>
              <a:t>$ cd ~/test-project</a:t>
            </a:r>
          </a:p>
          <a:p>
            <a:pPr algn="l"/>
            <a:r>
              <a:rPr kumimoji="1" lang="en-US" altLang="ja-JP" sz="2000">
                <a:solidFill>
                  <a:schemeClr val="bg1"/>
                </a:solidFill>
                <a:latin typeface="Consolas" panose="020B0609020204030204" pitchFamily="49" charset="0"/>
              </a:rPr>
              <a:t>$ python -m venv test-env</a:t>
            </a:r>
          </a:p>
          <a:p>
            <a:pPr algn="l"/>
            <a:r>
              <a:rPr kumimoji="1" lang="en-US" altLang="ja-JP" sz="2000">
                <a:solidFill>
                  <a:schemeClr val="bg1"/>
                </a:solidFill>
                <a:latin typeface="Consolas" panose="020B0609020204030204" pitchFamily="49" charset="0"/>
              </a:rPr>
              <a:t>$ source test-env/bin/activate</a:t>
            </a:r>
            <a:br>
              <a:rPr kumimoji="1" lang="en-US" altLang="ja-JP" sz="2000">
                <a:solidFill>
                  <a:schemeClr val="bg1"/>
                </a:solidFill>
                <a:latin typeface="Consolas" panose="020B0609020204030204" pitchFamily="49" charset="0"/>
              </a:rPr>
            </a:br>
            <a:r>
              <a:rPr kumimoji="1" lang="en-US" altLang="ja-JP" sz="2000">
                <a:solidFill>
                  <a:schemeClr val="bg1"/>
                </a:solidFill>
                <a:latin typeface="Consolas" panose="020B0609020204030204" pitchFamily="49" charset="0"/>
              </a:rPr>
              <a:t>$ which python</a:t>
            </a:r>
          </a:p>
          <a:p>
            <a:pPr algn="l"/>
            <a:r>
              <a:rPr kumimoji="1" lang="ja-JP" altLang="en-US" sz="2000">
                <a:solidFill>
                  <a:schemeClr val="bg1"/>
                </a:solidFill>
                <a:latin typeface="Consolas" panose="020B0609020204030204" pitchFamily="49" charset="0"/>
              </a:rPr>
              <a:t>例</a:t>
            </a:r>
            <a:r>
              <a:rPr kumimoji="1" lang="en-US" altLang="ja-JP" sz="2000">
                <a:solidFill>
                  <a:schemeClr val="bg1"/>
                </a:solidFill>
                <a:latin typeface="Consolas" panose="020B0609020204030204" pitchFamily="49" charset="0"/>
              </a:rPr>
              <a:t>: /Users/…/test/projects/test/test-env/bin/python</a:t>
            </a:r>
            <a:endParaRPr kumimoji="1" lang="ja-JP" altLang="en-US" sz="2000" err="1">
              <a:solidFill>
                <a:schemeClr val="bg1"/>
              </a:solidFill>
              <a:latin typeface="Consolas" panose="020B0609020204030204" pitchFamily="49" charset="0"/>
            </a:endParaRPr>
          </a:p>
        </p:txBody>
      </p:sp>
      <p:sp>
        <p:nvSpPr>
          <p:cNvPr id="16" name="テキスト ボックス 15">
            <a:extLst>
              <a:ext uri="{FF2B5EF4-FFF2-40B4-BE49-F238E27FC236}">
                <a16:creationId xmlns:a16="http://schemas.microsoft.com/office/drawing/2014/main" id="{E453E920-FA23-111B-12C2-027E34D95AD8}"/>
              </a:ext>
            </a:extLst>
          </p:cNvPr>
          <p:cNvSpPr txBox="1"/>
          <p:nvPr/>
        </p:nvSpPr>
        <p:spPr>
          <a:xfrm>
            <a:off x="5959570" y="1451028"/>
            <a:ext cx="4688632" cy="307777"/>
          </a:xfrm>
          <a:prstGeom prst="rect">
            <a:avLst/>
          </a:prstGeom>
          <a:noFill/>
        </p:spPr>
        <p:txBody>
          <a:bodyPr wrap="square" lIns="0" tIns="0" rIns="0" bIns="0" rtlCol="0">
            <a:spAutoFit/>
          </a:bodyPr>
          <a:lstStyle/>
          <a:p>
            <a:pPr algn="l"/>
            <a:r>
              <a:rPr kumimoji="1" lang="ja-JP" altLang="en-US" sz="2000"/>
              <a:t>④</a:t>
            </a:r>
            <a:r>
              <a:rPr kumimoji="1" lang="en-US" altLang="ja-JP" sz="2000"/>
              <a:t>Docker</a:t>
            </a:r>
            <a:endParaRPr kumimoji="1" lang="ja-JP" altLang="en-US" sz="2000" err="1"/>
          </a:p>
        </p:txBody>
      </p:sp>
      <p:sp>
        <p:nvSpPr>
          <p:cNvPr id="17" name="テキスト ボックス 16">
            <a:extLst>
              <a:ext uri="{FF2B5EF4-FFF2-40B4-BE49-F238E27FC236}">
                <a16:creationId xmlns:a16="http://schemas.microsoft.com/office/drawing/2014/main" id="{DED600A4-643C-6A64-46AA-C488853ACCA9}"/>
              </a:ext>
            </a:extLst>
          </p:cNvPr>
          <p:cNvSpPr txBox="1"/>
          <p:nvPr/>
        </p:nvSpPr>
        <p:spPr>
          <a:xfrm>
            <a:off x="5892281" y="1787758"/>
            <a:ext cx="5184703" cy="307777"/>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docker</a:t>
            </a:r>
            <a:r>
              <a:rPr kumimoji="1" lang="ja-JP" altLang="en-US" sz="2000">
                <a:solidFill>
                  <a:schemeClr val="bg1"/>
                </a:solidFill>
                <a:latin typeface="Consolas" panose="020B0609020204030204" pitchFamily="49" charset="0"/>
              </a:rPr>
              <a:t> </a:t>
            </a:r>
            <a:r>
              <a:rPr kumimoji="1" lang="en-US" altLang="ja-JP" sz="2000">
                <a:solidFill>
                  <a:schemeClr val="bg1"/>
                </a:solidFill>
                <a:latin typeface="Consolas" panose="020B0609020204030204" pitchFamily="49" charset="0"/>
              </a:rPr>
              <a:t>info</a:t>
            </a:r>
            <a:endParaRPr kumimoji="1" lang="ja-JP" altLang="en-US" sz="2000" err="1">
              <a:solidFill>
                <a:schemeClr val="bg1"/>
              </a:solidFill>
              <a:latin typeface="Consolas" panose="020B0609020204030204" pitchFamily="49" charset="0"/>
            </a:endParaRPr>
          </a:p>
        </p:txBody>
      </p:sp>
      <p:sp>
        <p:nvSpPr>
          <p:cNvPr id="18" name="テキスト ボックス 17">
            <a:extLst>
              <a:ext uri="{FF2B5EF4-FFF2-40B4-BE49-F238E27FC236}">
                <a16:creationId xmlns:a16="http://schemas.microsoft.com/office/drawing/2014/main" id="{54DAC01E-C395-0F20-40C2-62716A4574C9}"/>
              </a:ext>
            </a:extLst>
          </p:cNvPr>
          <p:cNvSpPr txBox="1"/>
          <p:nvPr/>
        </p:nvSpPr>
        <p:spPr>
          <a:xfrm>
            <a:off x="5892281" y="2813447"/>
            <a:ext cx="5184707" cy="615553"/>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docker pull mcr.microsoft.com/azure-storage/azurite</a:t>
            </a:r>
            <a:endParaRPr kumimoji="1" lang="ja-JP" altLang="en-US" sz="2000" err="1">
              <a:solidFill>
                <a:schemeClr val="bg1"/>
              </a:solidFill>
              <a:latin typeface="Consolas" panose="020B0609020204030204" pitchFamily="49" charset="0"/>
            </a:endParaRPr>
          </a:p>
        </p:txBody>
      </p:sp>
      <p:sp>
        <p:nvSpPr>
          <p:cNvPr id="19" name="テキスト ボックス 18">
            <a:extLst>
              <a:ext uri="{FF2B5EF4-FFF2-40B4-BE49-F238E27FC236}">
                <a16:creationId xmlns:a16="http://schemas.microsoft.com/office/drawing/2014/main" id="{79E33FBE-4E71-D267-1D96-A8C83FF9EECD}"/>
              </a:ext>
            </a:extLst>
          </p:cNvPr>
          <p:cNvSpPr txBox="1"/>
          <p:nvPr/>
        </p:nvSpPr>
        <p:spPr>
          <a:xfrm>
            <a:off x="5892281" y="2505670"/>
            <a:ext cx="4929793" cy="307777"/>
          </a:xfrm>
          <a:prstGeom prst="rect">
            <a:avLst/>
          </a:prstGeom>
          <a:noFill/>
        </p:spPr>
        <p:txBody>
          <a:bodyPr wrap="square" lIns="0" tIns="0" rIns="0" bIns="0" rtlCol="0">
            <a:spAutoFit/>
          </a:bodyPr>
          <a:lstStyle/>
          <a:p>
            <a:pPr algn="l"/>
            <a:r>
              <a:rPr kumimoji="1" lang="ja-JP" altLang="en-US" sz="2000"/>
              <a:t>以下のコマンドが正常に作動するか確認</a:t>
            </a:r>
            <a:endParaRPr kumimoji="1" lang="ja-JP" altLang="en-US" sz="2000" err="1"/>
          </a:p>
        </p:txBody>
      </p:sp>
      <p:sp>
        <p:nvSpPr>
          <p:cNvPr id="20" name="テキスト ボックス 19">
            <a:extLst>
              <a:ext uri="{FF2B5EF4-FFF2-40B4-BE49-F238E27FC236}">
                <a16:creationId xmlns:a16="http://schemas.microsoft.com/office/drawing/2014/main" id="{5679BAF2-5DA1-F613-B98C-6A3CD12E2595}"/>
              </a:ext>
            </a:extLst>
          </p:cNvPr>
          <p:cNvSpPr txBox="1"/>
          <p:nvPr/>
        </p:nvSpPr>
        <p:spPr>
          <a:xfrm>
            <a:off x="5955909" y="2131325"/>
            <a:ext cx="5121075" cy="215444"/>
          </a:xfrm>
          <a:prstGeom prst="rect">
            <a:avLst/>
          </a:prstGeom>
          <a:noFill/>
        </p:spPr>
        <p:txBody>
          <a:bodyPr wrap="square" lIns="0" tIns="0" rIns="0" bIns="0" rtlCol="0">
            <a:spAutoFit/>
          </a:bodyPr>
          <a:lstStyle/>
          <a:p>
            <a:pPr algn="r"/>
            <a:r>
              <a:rPr kumimoji="1" lang="ja-JP" altLang="en-US" sz="1400"/>
              <a:t>バージョン情報などが表示されることを確認</a:t>
            </a:r>
            <a:endParaRPr kumimoji="1" lang="ja-JP" altLang="en-US" sz="1400" err="1"/>
          </a:p>
        </p:txBody>
      </p:sp>
      <p:sp>
        <p:nvSpPr>
          <p:cNvPr id="21" name="テキスト ボックス 20">
            <a:extLst>
              <a:ext uri="{FF2B5EF4-FFF2-40B4-BE49-F238E27FC236}">
                <a16:creationId xmlns:a16="http://schemas.microsoft.com/office/drawing/2014/main" id="{EE933FBC-AAE9-836F-AE3D-6E0F0061FDEA}"/>
              </a:ext>
            </a:extLst>
          </p:cNvPr>
          <p:cNvSpPr txBox="1"/>
          <p:nvPr/>
        </p:nvSpPr>
        <p:spPr>
          <a:xfrm>
            <a:off x="5959570" y="3643389"/>
            <a:ext cx="4688632" cy="307777"/>
          </a:xfrm>
          <a:prstGeom prst="rect">
            <a:avLst/>
          </a:prstGeom>
          <a:noFill/>
        </p:spPr>
        <p:txBody>
          <a:bodyPr wrap="square" lIns="0" tIns="0" rIns="0" bIns="0" rtlCol="0">
            <a:spAutoFit/>
          </a:bodyPr>
          <a:lstStyle/>
          <a:p>
            <a:pPr algn="l"/>
            <a:r>
              <a:rPr kumimoji="1" lang="ja-JP" altLang="en-US" sz="2000"/>
              <a:t>⑥ </a:t>
            </a:r>
            <a:r>
              <a:rPr kumimoji="1" lang="en-US" altLang="ja-JP" sz="2000"/>
              <a:t>Azure CLI</a:t>
            </a:r>
            <a:endParaRPr kumimoji="1" lang="ja-JP" altLang="en-US" sz="2000" err="1"/>
          </a:p>
        </p:txBody>
      </p:sp>
      <p:sp>
        <p:nvSpPr>
          <p:cNvPr id="22" name="テキスト ボックス 21">
            <a:extLst>
              <a:ext uri="{FF2B5EF4-FFF2-40B4-BE49-F238E27FC236}">
                <a16:creationId xmlns:a16="http://schemas.microsoft.com/office/drawing/2014/main" id="{A9FA5441-FFD5-805E-88A8-698B73992E35}"/>
              </a:ext>
            </a:extLst>
          </p:cNvPr>
          <p:cNvSpPr txBox="1"/>
          <p:nvPr/>
        </p:nvSpPr>
        <p:spPr>
          <a:xfrm>
            <a:off x="5892281" y="3980119"/>
            <a:ext cx="5184703" cy="307777"/>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az --version</a:t>
            </a:r>
            <a:endParaRPr kumimoji="1" lang="ja-JP" altLang="en-US" sz="2000" err="1">
              <a:solidFill>
                <a:schemeClr val="bg1"/>
              </a:solidFill>
              <a:latin typeface="Consolas" panose="020B0609020204030204" pitchFamily="49" charset="0"/>
            </a:endParaRPr>
          </a:p>
        </p:txBody>
      </p:sp>
      <p:sp>
        <p:nvSpPr>
          <p:cNvPr id="23" name="テキスト ボックス 22">
            <a:extLst>
              <a:ext uri="{FF2B5EF4-FFF2-40B4-BE49-F238E27FC236}">
                <a16:creationId xmlns:a16="http://schemas.microsoft.com/office/drawing/2014/main" id="{B34E1DFD-EF8F-4D97-9059-510CB5A76804}"/>
              </a:ext>
            </a:extLst>
          </p:cNvPr>
          <p:cNvSpPr txBox="1"/>
          <p:nvPr/>
        </p:nvSpPr>
        <p:spPr>
          <a:xfrm>
            <a:off x="5924094" y="4330528"/>
            <a:ext cx="5121075" cy="215444"/>
          </a:xfrm>
          <a:prstGeom prst="rect">
            <a:avLst/>
          </a:prstGeom>
          <a:noFill/>
        </p:spPr>
        <p:txBody>
          <a:bodyPr wrap="square" lIns="0" tIns="0" rIns="0" bIns="0" rtlCol="0">
            <a:spAutoFit/>
          </a:bodyPr>
          <a:lstStyle/>
          <a:p>
            <a:pPr algn="r"/>
            <a:r>
              <a:rPr kumimoji="1" lang="ja-JP" altLang="en-US" sz="1400"/>
              <a:t>バージョン情報が表示されることを確認</a:t>
            </a:r>
            <a:endParaRPr kumimoji="1" lang="ja-JP" altLang="en-US" sz="1400" err="1"/>
          </a:p>
        </p:txBody>
      </p:sp>
      <p:sp>
        <p:nvSpPr>
          <p:cNvPr id="24" name="テキスト ボックス 23">
            <a:extLst>
              <a:ext uri="{FF2B5EF4-FFF2-40B4-BE49-F238E27FC236}">
                <a16:creationId xmlns:a16="http://schemas.microsoft.com/office/drawing/2014/main" id="{610E8C3F-D2BB-B7AC-1E61-9A5142F1087F}"/>
              </a:ext>
            </a:extLst>
          </p:cNvPr>
          <p:cNvSpPr txBox="1"/>
          <p:nvPr/>
        </p:nvSpPr>
        <p:spPr>
          <a:xfrm>
            <a:off x="5892279" y="4602599"/>
            <a:ext cx="5184703" cy="307777"/>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az login</a:t>
            </a:r>
            <a:endParaRPr kumimoji="1" lang="ja-JP" altLang="en-US" sz="2000" err="1">
              <a:solidFill>
                <a:schemeClr val="bg1"/>
              </a:solidFill>
              <a:latin typeface="Consolas" panose="020B0609020204030204" pitchFamily="49" charset="0"/>
            </a:endParaRPr>
          </a:p>
        </p:txBody>
      </p:sp>
      <p:sp>
        <p:nvSpPr>
          <p:cNvPr id="25" name="テキスト ボックス 24">
            <a:extLst>
              <a:ext uri="{FF2B5EF4-FFF2-40B4-BE49-F238E27FC236}">
                <a16:creationId xmlns:a16="http://schemas.microsoft.com/office/drawing/2014/main" id="{F9DC0044-064A-6DDA-1053-FB09C0775806}"/>
              </a:ext>
            </a:extLst>
          </p:cNvPr>
          <p:cNvSpPr txBox="1"/>
          <p:nvPr/>
        </p:nvSpPr>
        <p:spPr>
          <a:xfrm>
            <a:off x="5955909" y="4954438"/>
            <a:ext cx="5121075" cy="215444"/>
          </a:xfrm>
          <a:prstGeom prst="rect">
            <a:avLst/>
          </a:prstGeom>
          <a:noFill/>
        </p:spPr>
        <p:txBody>
          <a:bodyPr wrap="square" lIns="0" tIns="0" rIns="0" bIns="0" rtlCol="0">
            <a:spAutoFit/>
          </a:bodyPr>
          <a:lstStyle/>
          <a:p>
            <a:r>
              <a:rPr kumimoji="1" lang="ja-JP" altLang="en-US" sz="1400"/>
              <a:t>ブラウザのない環境で実行している場合は</a:t>
            </a:r>
            <a:endParaRPr kumimoji="1" lang="ja-JP" altLang="en-US" sz="1400" err="1"/>
          </a:p>
        </p:txBody>
      </p:sp>
      <p:sp>
        <p:nvSpPr>
          <p:cNvPr id="26" name="テキスト ボックス 25">
            <a:extLst>
              <a:ext uri="{FF2B5EF4-FFF2-40B4-BE49-F238E27FC236}">
                <a16:creationId xmlns:a16="http://schemas.microsoft.com/office/drawing/2014/main" id="{8F9B8241-08C9-1FC0-A2E0-3878F6BCF3F1}"/>
              </a:ext>
            </a:extLst>
          </p:cNvPr>
          <p:cNvSpPr txBox="1"/>
          <p:nvPr/>
        </p:nvSpPr>
        <p:spPr>
          <a:xfrm>
            <a:off x="5892277" y="5215631"/>
            <a:ext cx="5184703" cy="307777"/>
          </a:xfrm>
          <a:prstGeom prst="rect">
            <a:avLst/>
          </a:prstGeom>
          <a:solidFill>
            <a:schemeClr val="tx1"/>
          </a:solidFill>
        </p:spPr>
        <p:txBody>
          <a:bodyPr wrap="square" lIns="0" tIns="0" rIns="0" bIns="0" rtlCol="0">
            <a:spAutoFit/>
          </a:bodyPr>
          <a:lstStyle/>
          <a:p>
            <a:pPr algn="l"/>
            <a:r>
              <a:rPr kumimoji="1" lang="en-US" altLang="ja-JP" sz="2000">
                <a:solidFill>
                  <a:schemeClr val="bg1"/>
                </a:solidFill>
                <a:latin typeface="Consolas" panose="020B0609020204030204" pitchFamily="49" charset="0"/>
              </a:rPr>
              <a:t>$ az login --use-device-code</a:t>
            </a:r>
            <a:endParaRPr kumimoji="1" lang="ja-JP" altLang="en-US" sz="2000" err="1">
              <a:solidFill>
                <a:schemeClr val="bg1"/>
              </a:solidFill>
              <a:latin typeface="Consolas" panose="020B0609020204030204" pitchFamily="49" charset="0"/>
            </a:endParaRPr>
          </a:p>
        </p:txBody>
      </p:sp>
      <p:sp>
        <p:nvSpPr>
          <p:cNvPr id="28" name="テキスト ボックス 27">
            <a:extLst>
              <a:ext uri="{FF2B5EF4-FFF2-40B4-BE49-F238E27FC236}">
                <a16:creationId xmlns:a16="http://schemas.microsoft.com/office/drawing/2014/main" id="{04AE009D-135E-65BC-B088-FAE5C7C59872}"/>
              </a:ext>
            </a:extLst>
          </p:cNvPr>
          <p:cNvSpPr txBox="1"/>
          <p:nvPr/>
        </p:nvSpPr>
        <p:spPr>
          <a:xfrm>
            <a:off x="5927790" y="5596206"/>
            <a:ext cx="5121075" cy="215444"/>
          </a:xfrm>
          <a:prstGeom prst="rect">
            <a:avLst/>
          </a:prstGeom>
          <a:noFill/>
        </p:spPr>
        <p:txBody>
          <a:bodyPr wrap="square" lIns="0" tIns="0" rIns="0" bIns="0" rtlCol="0">
            <a:spAutoFit/>
          </a:bodyPr>
          <a:lstStyle/>
          <a:p>
            <a:pPr algn="r"/>
            <a:r>
              <a:rPr kumimoji="1" lang="en-US" altLang="ja-JP" sz="1400"/>
              <a:t>CLI</a:t>
            </a:r>
            <a:r>
              <a:rPr kumimoji="1" lang="ja-JP" altLang="en-US" sz="1400"/>
              <a:t>でログイン可能なことを確認</a:t>
            </a:r>
            <a:endParaRPr kumimoji="1" lang="ja-JP" altLang="en-US" sz="1400" err="1"/>
          </a:p>
        </p:txBody>
      </p:sp>
      <p:sp>
        <p:nvSpPr>
          <p:cNvPr id="3" name="四角形: 角を丸くする 2">
            <a:extLst>
              <a:ext uri="{FF2B5EF4-FFF2-40B4-BE49-F238E27FC236}">
                <a16:creationId xmlns:a16="http://schemas.microsoft.com/office/drawing/2014/main" id="{EE40D9ED-36CC-B5B1-6454-A354408F7300}"/>
              </a:ext>
            </a:extLst>
          </p:cNvPr>
          <p:cNvSpPr/>
          <p:nvPr/>
        </p:nvSpPr>
        <p:spPr bwMode="auto">
          <a:xfrm>
            <a:off x="9960604" y="177118"/>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173992047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B2FC6C8B-AB86-D268-DF38-6D4D4074AE93}"/>
              </a:ext>
            </a:extLst>
          </p:cNvPr>
          <p:cNvSpPr>
            <a:spLocks noGrp="1"/>
          </p:cNvSpPr>
          <p:nvPr>
            <p:ph type="title"/>
          </p:nvPr>
        </p:nvSpPr>
        <p:spPr>
          <a:xfrm>
            <a:off x="1739899" y="3133645"/>
            <a:ext cx="9866313" cy="553998"/>
          </a:xfrm>
        </p:spPr>
        <p:txBody>
          <a:bodyPr/>
          <a:lstStyle/>
          <a:p>
            <a:r>
              <a:rPr kumimoji="1" lang="ja-JP" altLang="en-US"/>
              <a:t>参考資料</a:t>
            </a:r>
          </a:p>
        </p:txBody>
      </p:sp>
    </p:spTree>
    <p:extLst>
      <p:ext uri="{BB962C8B-B14F-4D97-AF65-F5344CB8AC3E}">
        <p14:creationId xmlns:p14="http://schemas.microsoft.com/office/powerpoint/2010/main" val="9638383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EC8345-190C-6054-C4E2-A2B68F71F1CE}"/>
              </a:ext>
            </a:extLst>
          </p:cNvPr>
          <p:cNvSpPr>
            <a:spLocks noGrp="1"/>
          </p:cNvSpPr>
          <p:nvPr>
            <p:ph type="title"/>
          </p:nvPr>
        </p:nvSpPr>
        <p:spPr/>
        <p:txBody>
          <a:bodyPr>
            <a:normAutofit fontScale="90000"/>
          </a:bodyPr>
          <a:lstStyle/>
          <a:p>
            <a:r>
              <a:rPr kumimoji="1" lang="ja-JP" altLang="en-US"/>
              <a:t>参考</a:t>
            </a:r>
            <a:r>
              <a:rPr kumimoji="1" lang="en-US" altLang="ja-JP"/>
              <a:t>: MCP</a:t>
            </a:r>
            <a:r>
              <a:rPr kumimoji="1" lang="ja-JP" altLang="en-US"/>
              <a:t>設定ファイルの所在と使い分け</a:t>
            </a:r>
          </a:p>
        </p:txBody>
      </p:sp>
      <p:sp>
        <p:nvSpPr>
          <p:cNvPr id="4" name="スライド番号プレースホルダー 3">
            <a:extLst>
              <a:ext uri="{FF2B5EF4-FFF2-40B4-BE49-F238E27FC236}">
                <a16:creationId xmlns:a16="http://schemas.microsoft.com/office/drawing/2014/main" id="{B824C31E-A4B5-6843-1F7E-DB6C5CFEB70B}"/>
              </a:ext>
            </a:extLst>
          </p:cNvPr>
          <p:cNvSpPr>
            <a:spLocks noGrp="1"/>
          </p:cNvSpPr>
          <p:nvPr>
            <p:ph type="sldNum" sz="quarter" idx="12"/>
          </p:nvPr>
        </p:nvSpPr>
        <p:spPr/>
        <p:txBody>
          <a:bodyPr/>
          <a:lstStyle/>
          <a:p>
            <a:fld id="{AB3DE384-0340-4646-8B85-A681728920EF}" type="slidenum">
              <a:rPr kumimoji="1" lang="ja-JP" altLang="en-US" smtClean="0"/>
              <a:pPr/>
              <a:t>61</a:t>
            </a:fld>
            <a:endParaRPr kumimoji="1" lang="ja-JP" altLang="en-US"/>
          </a:p>
        </p:txBody>
      </p:sp>
      <p:sp>
        <p:nvSpPr>
          <p:cNvPr id="5" name="テキスト プレースホルダー 4">
            <a:extLst>
              <a:ext uri="{FF2B5EF4-FFF2-40B4-BE49-F238E27FC236}">
                <a16:creationId xmlns:a16="http://schemas.microsoft.com/office/drawing/2014/main" id="{E600DD76-C528-8CA4-A46B-97218716261E}"/>
              </a:ext>
            </a:extLst>
          </p:cNvPr>
          <p:cNvSpPr>
            <a:spLocks noGrp="1"/>
          </p:cNvSpPr>
          <p:nvPr>
            <p:ph type="body" sz="quarter" idx="13"/>
          </p:nvPr>
        </p:nvSpPr>
        <p:spPr/>
        <p:txBody>
          <a:bodyPr/>
          <a:lstStyle/>
          <a:p>
            <a:r>
              <a:rPr kumimoji="1" lang="en-US" altLang="ja-JP"/>
              <a:t>VSCode</a:t>
            </a:r>
            <a:r>
              <a:rPr kumimoji="1" lang="ja-JP" altLang="en-US"/>
              <a:t>の</a:t>
            </a:r>
            <a:r>
              <a:rPr kumimoji="1" lang="en-US" altLang="ja-JP"/>
              <a:t>MCP</a:t>
            </a:r>
            <a:r>
              <a:rPr kumimoji="1" lang="ja-JP" altLang="en-US"/>
              <a:t>の設定は、以下のように様々な場所に書くことが可能です。</a:t>
            </a:r>
            <a:endParaRPr kumimoji="1" lang="en-US" altLang="ja-JP"/>
          </a:p>
          <a:p>
            <a:r>
              <a:rPr kumimoji="1" lang="ja-JP" altLang="en-US"/>
              <a:t>用途に合わせてご利用ください</a:t>
            </a:r>
            <a:r>
              <a:rPr kumimoji="1" lang="en-US" altLang="ja-JP"/>
              <a:t>.</a:t>
            </a:r>
          </a:p>
        </p:txBody>
      </p:sp>
      <p:sp>
        <p:nvSpPr>
          <p:cNvPr id="7" name="テキスト ボックス 6">
            <a:extLst>
              <a:ext uri="{FF2B5EF4-FFF2-40B4-BE49-F238E27FC236}">
                <a16:creationId xmlns:a16="http://schemas.microsoft.com/office/drawing/2014/main" id="{E493F57B-8953-7BDA-55F5-E141EFC68C96}"/>
              </a:ext>
            </a:extLst>
          </p:cNvPr>
          <p:cNvSpPr txBox="1"/>
          <p:nvPr/>
        </p:nvSpPr>
        <p:spPr>
          <a:xfrm>
            <a:off x="826383" y="1489929"/>
            <a:ext cx="10253993" cy="141577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ja-JP"/>
              <a:t>VS Code</a:t>
            </a:r>
            <a:r>
              <a:rPr lang="ja-JP" altLang="en-US"/>
              <a:t>が</a:t>
            </a:r>
            <a:r>
              <a:rPr lang="en-US" altLang="ja-JP"/>
              <a:t>WSL</a:t>
            </a:r>
            <a:r>
              <a:rPr lang="ja-JP" altLang="en-US"/>
              <a:t>のようなリモート接続で利用される場合、</a:t>
            </a:r>
            <a:r>
              <a:rPr lang="en-US" altLang="ja-JP"/>
              <a:t>VSCode</a:t>
            </a:r>
            <a:r>
              <a:rPr lang="ja-JP" altLang="en-US"/>
              <a:t>の</a:t>
            </a:r>
            <a:r>
              <a:rPr lang="en-US" altLang="ja-JP"/>
              <a:t>UI</a:t>
            </a:r>
            <a:r>
              <a:rPr lang="ja-JP" altLang="en-US"/>
              <a:t>は</a:t>
            </a:r>
            <a:r>
              <a:rPr lang="en-US" altLang="ja-JP"/>
              <a:t>Windows/Mac</a:t>
            </a:r>
            <a:r>
              <a:rPr lang="ja-JP" altLang="en-US"/>
              <a:t>側にあったとしても処理の本体</a:t>
            </a:r>
            <a:r>
              <a:rPr lang="en-US" altLang="ja-JP"/>
              <a:t>(VS Code Server</a:t>
            </a:r>
            <a:r>
              <a:rPr lang="ja-JP" altLang="en-US"/>
              <a:t>、拡張機能含む</a:t>
            </a:r>
            <a:r>
              <a:rPr lang="en-US" altLang="ja-JP"/>
              <a:t>)</a:t>
            </a:r>
            <a:r>
              <a:rPr lang="ja-JP" altLang="en-US"/>
              <a:t>はリモート側で動作する</a:t>
            </a:r>
            <a:endParaRPr lang="en-US" altLang="ja-JP"/>
          </a:p>
          <a:p>
            <a:pPr marL="285750" indent="-285750">
              <a:buFont typeface="Arial" panose="020B0604020202020204" pitchFamily="34" charset="0"/>
              <a:buChar char="•"/>
            </a:pPr>
            <a:r>
              <a:rPr lang="en-US" altLang="ja-JP"/>
              <a:t>MCP</a:t>
            </a:r>
            <a:r>
              <a:rPr lang="ja-JP" altLang="en-US"/>
              <a:t>の設定はその拡張機能が読みに行く設定ファイルに記述が必要</a:t>
            </a:r>
            <a:endParaRPr lang="en-US" altLang="ja-JP"/>
          </a:p>
          <a:p>
            <a:pPr marL="285750" indent="-285750">
              <a:buFont typeface="Arial" panose="020B0604020202020204" pitchFamily="34" charset="0"/>
              <a:buChar char="•"/>
            </a:pPr>
            <a:r>
              <a:rPr lang="en-US" altLang="ja-JP"/>
              <a:t>VS Code</a:t>
            </a:r>
            <a:r>
              <a:rPr lang="ja-JP" altLang="en-US"/>
              <a:t>の設定は以下のように複数のレイヤーからできており、上ほど優先順位が高い</a:t>
            </a:r>
          </a:p>
          <a:p>
            <a:pPr algn="l"/>
            <a:endParaRPr kumimoji="1" lang="ja-JP" altLang="en-US" sz="2000" err="1"/>
          </a:p>
        </p:txBody>
      </p:sp>
      <p:graphicFrame>
        <p:nvGraphicFramePr>
          <p:cNvPr id="8" name="表 7">
            <a:extLst>
              <a:ext uri="{FF2B5EF4-FFF2-40B4-BE49-F238E27FC236}">
                <a16:creationId xmlns:a16="http://schemas.microsoft.com/office/drawing/2014/main" id="{756D1825-88C4-4C8D-DBCE-3F998F6D5B87}"/>
              </a:ext>
            </a:extLst>
          </p:cNvPr>
          <p:cNvGraphicFramePr>
            <a:graphicFrameLocks noGrp="1"/>
          </p:cNvGraphicFramePr>
          <p:nvPr>
            <p:extLst>
              <p:ext uri="{D42A27DB-BD31-4B8C-83A1-F6EECF244321}">
                <p14:modId xmlns:p14="http://schemas.microsoft.com/office/powerpoint/2010/main" val="3337957303"/>
              </p:ext>
            </p:extLst>
          </p:nvPr>
        </p:nvGraphicFramePr>
        <p:xfrm>
          <a:off x="596560" y="2885557"/>
          <a:ext cx="10332228" cy="3644472"/>
        </p:xfrm>
        <a:graphic>
          <a:graphicData uri="http://schemas.openxmlformats.org/drawingml/2006/table">
            <a:tbl>
              <a:tblPr firstRow="1">
                <a:tableStyleId>{3C2FFA5D-87B4-456A-9821-1D502468CF0F}</a:tableStyleId>
              </a:tblPr>
              <a:tblGrid>
                <a:gridCol w="2583057">
                  <a:extLst>
                    <a:ext uri="{9D8B030D-6E8A-4147-A177-3AD203B41FA5}">
                      <a16:colId xmlns:a16="http://schemas.microsoft.com/office/drawing/2014/main" val="3350544178"/>
                    </a:ext>
                  </a:extLst>
                </a:gridCol>
                <a:gridCol w="2583057">
                  <a:extLst>
                    <a:ext uri="{9D8B030D-6E8A-4147-A177-3AD203B41FA5}">
                      <a16:colId xmlns:a16="http://schemas.microsoft.com/office/drawing/2014/main" val="1769683621"/>
                    </a:ext>
                  </a:extLst>
                </a:gridCol>
                <a:gridCol w="2583057">
                  <a:extLst>
                    <a:ext uri="{9D8B030D-6E8A-4147-A177-3AD203B41FA5}">
                      <a16:colId xmlns:a16="http://schemas.microsoft.com/office/drawing/2014/main" val="766253491"/>
                    </a:ext>
                  </a:extLst>
                </a:gridCol>
                <a:gridCol w="2583057">
                  <a:extLst>
                    <a:ext uri="{9D8B030D-6E8A-4147-A177-3AD203B41FA5}">
                      <a16:colId xmlns:a16="http://schemas.microsoft.com/office/drawing/2014/main" val="3922769016"/>
                    </a:ext>
                  </a:extLst>
                </a:gridCol>
              </a:tblGrid>
              <a:tr h="234687">
                <a:tc>
                  <a:txBody>
                    <a:bodyPr/>
                    <a:lstStyle/>
                    <a:p>
                      <a:pPr>
                        <a:buNone/>
                      </a:pPr>
                      <a:r>
                        <a:rPr lang="ja-JP" altLang="en-US" sz="1500" b="1">
                          <a:solidFill>
                            <a:schemeClr val="bg1"/>
                          </a:solidFill>
                          <a:effectLst/>
                        </a:rPr>
                        <a:t>レイヤー</a:t>
                      </a:r>
                    </a:p>
                  </a:txBody>
                  <a:tcPr marL="3137" marR="3137" marT="1448" marB="1448" anchor="ctr"/>
                </a:tc>
                <a:tc>
                  <a:txBody>
                    <a:bodyPr/>
                    <a:lstStyle/>
                    <a:p>
                      <a:pPr>
                        <a:buNone/>
                      </a:pPr>
                      <a:r>
                        <a:rPr lang="ja-JP" altLang="en-US" sz="1500" b="1">
                          <a:solidFill>
                            <a:schemeClr val="bg1"/>
                          </a:solidFill>
                          <a:effectLst/>
                        </a:rPr>
                        <a:t>作用範囲</a:t>
                      </a:r>
                    </a:p>
                  </a:txBody>
                  <a:tcPr marL="3137" marR="3137" marT="1448" marB="1448" anchor="ctr"/>
                </a:tc>
                <a:tc>
                  <a:txBody>
                    <a:bodyPr/>
                    <a:lstStyle/>
                    <a:p>
                      <a:pPr>
                        <a:buNone/>
                      </a:pPr>
                      <a:r>
                        <a:rPr lang="ja-JP" altLang="en-US" sz="1500" b="1">
                          <a:solidFill>
                            <a:schemeClr val="bg1"/>
                          </a:solidFill>
                          <a:effectLst/>
                        </a:rPr>
                        <a:t>ファイル位置</a:t>
                      </a:r>
                    </a:p>
                  </a:txBody>
                  <a:tcPr marL="3137" marR="3137" marT="1448" marB="1448" anchor="ctr"/>
                </a:tc>
                <a:tc>
                  <a:txBody>
                    <a:bodyPr/>
                    <a:lstStyle/>
                    <a:p>
                      <a:pPr>
                        <a:buNone/>
                      </a:pPr>
                      <a:r>
                        <a:rPr lang="ja-JP" altLang="en-US" sz="1500" b="1">
                          <a:solidFill>
                            <a:schemeClr val="bg1"/>
                          </a:solidFill>
                          <a:effectLst/>
                        </a:rPr>
                        <a:t>備考</a:t>
                      </a:r>
                    </a:p>
                  </a:txBody>
                  <a:tcPr marL="3137" marR="3137" marT="1448" marB="1448" anchor="ctr"/>
                </a:tc>
                <a:extLst>
                  <a:ext uri="{0D108BD9-81ED-4DB2-BD59-A6C34878D82A}">
                    <a16:rowId xmlns:a16="http://schemas.microsoft.com/office/drawing/2014/main" val="2465201834"/>
                  </a:ext>
                </a:extLst>
              </a:tr>
              <a:tr h="1871145">
                <a:tc>
                  <a:txBody>
                    <a:bodyPr/>
                    <a:lstStyle/>
                    <a:p>
                      <a:pPr>
                        <a:buNone/>
                      </a:pPr>
                      <a:r>
                        <a:rPr lang="en-US" sz="1500">
                          <a:effectLst/>
                        </a:rPr>
                        <a:t>Workspace Settings</a:t>
                      </a:r>
                    </a:p>
                  </a:txBody>
                  <a:tcPr marL="3137" marR="3137" marT="1448" marB="1448" anchor="ctr">
                    <a:solidFill>
                      <a:schemeClr val="bg1">
                        <a:lumMod val="95000"/>
                      </a:schemeClr>
                    </a:solidFill>
                  </a:tcPr>
                </a:tc>
                <a:tc>
                  <a:txBody>
                    <a:bodyPr/>
                    <a:lstStyle/>
                    <a:p>
                      <a:pPr>
                        <a:buNone/>
                      </a:pPr>
                      <a:r>
                        <a:rPr lang="ja-JP" altLang="en-US" sz="1500">
                          <a:effectLst/>
                        </a:rPr>
                        <a:t>そのプロジェクトのみ</a:t>
                      </a:r>
                    </a:p>
                  </a:txBody>
                  <a:tcPr marL="3137" marR="3137" marT="1448" marB="1448" anchor="ctr">
                    <a:solidFill>
                      <a:schemeClr val="bg1">
                        <a:lumMod val="95000"/>
                      </a:schemeClr>
                    </a:solidFill>
                  </a:tcPr>
                </a:tc>
                <a:tc>
                  <a:txBody>
                    <a:bodyPr/>
                    <a:lstStyle/>
                    <a:p>
                      <a:pPr>
                        <a:buNone/>
                      </a:pPr>
                      <a:r>
                        <a:rPr lang="ja-JP" altLang="en-US" sz="1500">
                          <a:effectLst/>
                        </a:rPr>
                        <a:t>プロジェクトルートの</a:t>
                      </a:r>
                      <a:r>
                        <a:rPr lang="en-US" altLang="ja-JP" sz="1500">
                          <a:effectLst/>
                        </a:rPr>
                        <a:t>.vscode/settings.json</a:t>
                      </a:r>
                      <a:br>
                        <a:rPr lang="en-US" altLang="ja-JP" sz="1500">
                          <a:effectLst/>
                        </a:rPr>
                      </a:br>
                      <a:r>
                        <a:rPr lang="en-US" altLang="ja-JP" sz="1500">
                          <a:effectLst/>
                        </a:rPr>
                        <a:t>(</a:t>
                      </a:r>
                      <a:r>
                        <a:rPr lang="ja-JP" altLang="en-US" sz="1500">
                          <a:effectLst/>
                        </a:rPr>
                        <a:t>複数フォルダある場合 </a:t>
                      </a:r>
                      <a:r>
                        <a:rPr lang="en-US" altLang="ja-JP" sz="1500">
                          <a:effectLst/>
                        </a:rPr>
                        <a:t>.code-workspace) </a:t>
                      </a:r>
                      <a:r>
                        <a:rPr lang="ja-JP" altLang="en-US" sz="1500" b="1">
                          <a:solidFill>
                            <a:srgbClr val="000000"/>
                          </a:solidFill>
                          <a:effectLst/>
                        </a:rPr>
                        <a:t>ただし</a:t>
                      </a:r>
                      <a:r>
                        <a:rPr lang="en-US" altLang="ja-JP" sz="1500" b="1">
                          <a:solidFill>
                            <a:srgbClr val="000000"/>
                          </a:solidFill>
                          <a:effectLst/>
                        </a:rPr>
                        <a:t>MCP</a:t>
                      </a:r>
                      <a:r>
                        <a:rPr lang="ja-JP" altLang="en-US" sz="1500" b="1">
                          <a:solidFill>
                            <a:srgbClr val="000000"/>
                          </a:solidFill>
                          <a:effectLst/>
                        </a:rPr>
                        <a:t>については </a:t>
                      </a:r>
                      <a:r>
                        <a:rPr lang="en-US" altLang="ja-JP" sz="1500" b="1">
                          <a:solidFill>
                            <a:srgbClr val="000000"/>
                          </a:solidFill>
                          <a:effectLst/>
                        </a:rPr>
                        <a:t>.vscode/mcp.json</a:t>
                      </a:r>
                      <a:r>
                        <a:rPr lang="ja-JP" altLang="en-US" sz="1500" b="1">
                          <a:solidFill>
                            <a:srgbClr val="000000"/>
                          </a:solidFill>
                          <a:effectLst/>
                        </a:rPr>
                        <a:t>で設定</a:t>
                      </a:r>
                      <a:endParaRPr lang="ja-JP" altLang="en-US" sz="1500">
                        <a:effectLst/>
                      </a:endParaRPr>
                    </a:p>
                  </a:txBody>
                  <a:tcPr marL="3137" marR="3137" marT="1448" marB="1448" anchor="ctr">
                    <a:solidFill>
                      <a:schemeClr val="bg1">
                        <a:lumMod val="95000"/>
                      </a:schemeClr>
                    </a:solidFill>
                  </a:tcPr>
                </a:tc>
                <a:tc>
                  <a:txBody>
                    <a:bodyPr/>
                    <a:lstStyle/>
                    <a:p>
                      <a:pPr>
                        <a:buNone/>
                      </a:pPr>
                      <a:r>
                        <a:rPr lang="ja-JP" altLang="en-US" sz="1500">
                          <a:effectLst/>
                        </a:rPr>
                        <a:t>設定を特定プロジェクトのみで利用したり、プロジェクトメンバーで共有したい場合</a:t>
                      </a:r>
                    </a:p>
                  </a:txBody>
                  <a:tcPr marL="3137" marR="3137" marT="1448" marB="1448" anchor="ctr">
                    <a:solidFill>
                      <a:schemeClr val="bg1">
                        <a:lumMod val="95000"/>
                      </a:schemeClr>
                    </a:solidFill>
                  </a:tcPr>
                </a:tc>
                <a:extLst>
                  <a:ext uri="{0D108BD9-81ED-4DB2-BD59-A6C34878D82A}">
                    <a16:rowId xmlns:a16="http://schemas.microsoft.com/office/drawing/2014/main" val="901836523"/>
                  </a:ext>
                </a:extLst>
              </a:tr>
              <a:tr h="577201">
                <a:tc>
                  <a:txBody>
                    <a:bodyPr/>
                    <a:lstStyle/>
                    <a:p>
                      <a:pPr>
                        <a:buNone/>
                      </a:pPr>
                      <a:r>
                        <a:rPr lang="en-US" sz="1500">
                          <a:effectLst/>
                        </a:rPr>
                        <a:t>User Setting(Remote)</a:t>
                      </a:r>
                    </a:p>
                  </a:txBody>
                  <a:tcPr marL="3137" marR="3137" marT="1448" marB="1448" anchor="ctr">
                    <a:solidFill>
                      <a:schemeClr val="bg1">
                        <a:lumMod val="95000"/>
                      </a:schemeClr>
                    </a:solidFill>
                  </a:tcPr>
                </a:tc>
                <a:tc>
                  <a:txBody>
                    <a:bodyPr/>
                    <a:lstStyle/>
                    <a:p>
                      <a:pPr>
                        <a:buNone/>
                      </a:pPr>
                      <a:r>
                        <a:rPr lang="ja-JP" altLang="en-US" sz="1500">
                          <a:effectLst/>
                        </a:rPr>
                        <a:t>そのユーザー</a:t>
                      </a:r>
                      <a:r>
                        <a:rPr lang="en-US" altLang="ja-JP" sz="1500">
                          <a:effectLst/>
                        </a:rPr>
                        <a:t>(Remote</a:t>
                      </a:r>
                      <a:r>
                        <a:rPr lang="ja-JP" altLang="en-US" sz="1500">
                          <a:effectLst/>
                        </a:rPr>
                        <a:t>接続時のみ</a:t>
                      </a:r>
                      <a:r>
                        <a:rPr lang="en-US" altLang="ja-JP" sz="1500">
                          <a:effectLst/>
                        </a:rPr>
                        <a:t>)</a:t>
                      </a:r>
                    </a:p>
                  </a:txBody>
                  <a:tcPr marL="3137" marR="3137" marT="1448" marB="1448" anchor="ctr">
                    <a:solidFill>
                      <a:schemeClr val="bg1">
                        <a:lumMod val="95000"/>
                      </a:schemeClr>
                    </a:solidFill>
                  </a:tcPr>
                </a:tc>
                <a:tc>
                  <a:txBody>
                    <a:bodyPr/>
                    <a:lstStyle/>
                    <a:p>
                      <a:pPr>
                        <a:buNone/>
                      </a:pPr>
                      <a:r>
                        <a:rPr lang="en-US" sz="1500">
                          <a:effectLst/>
                        </a:rPr>
                        <a:t>~/.vscode-server/data/Machine/settings.json</a:t>
                      </a:r>
                    </a:p>
                  </a:txBody>
                  <a:tcPr marL="3137" marR="3137" marT="1448" marB="1448" anchor="ctr">
                    <a:solidFill>
                      <a:schemeClr val="bg1">
                        <a:lumMod val="95000"/>
                      </a:schemeClr>
                    </a:solidFill>
                  </a:tcPr>
                </a:tc>
                <a:tc>
                  <a:txBody>
                    <a:bodyPr/>
                    <a:lstStyle/>
                    <a:p>
                      <a:pPr>
                        <a:buNone/>
                      </a:pPr>
                      <a:r>
                        <a:rPr lang="ja-JP" altLang="en-US" sz="1500">
                          <a:effectLst/>
                        </a:rPr>
                        <a:t>恒久的に使う場合はここに設定を推奨</a:t>
                      </a:r>
                    </a:p>
                  </a:txBody>
                  <a:tcPr marL="3137" marR="3137" marT="1448" marB="1448" anchor="ctr">
                    <a:solidFill>
                      <a:schemeClr val="bg1">
                        <a:lumMod val="95000"/>
                      </a:schemeClr>
                    </a:solidFill>
                  </a:tcPr>
                </a:tc>
                <a:extLst>
                  <a:ext uri="{0D108BD9-81ED-4DB2-BD59-A6C34878D82A}">
                    <a16:rowId xmlns:a16="http://schemas.microsoft.com/office/drawing/2014/main" val="3711026295"/>
                  </a:ext>
                </a:extLst>
              </a:tr>
              <a:tr h="501087">
                <a:tc>
                  <a:txBody>
                    <a:bodyPr/>
                    <a:lstStyle/>
                    <a:p>
                      <a:pPr>
                        <a:buNone/>
                      </a:pPr>
                      <a:r>
                        <a:rPr lang="en-US" sz="1500">
                          <a:effectLst/>
                        </a:rPr>
                        <a:t>User Setting(Local)</a:t>
                      </a:r>
                    </a:p>
                  </a:txBody>
                  <a:tcPr marL="3137" marR="3137" marT="1448" marB="1448" anchor="ctr">
                    <a:solidFill>
                      <a:schemeClr val="bg1">
                        <a:lumMod val="95000"/>
                      </a:schemeClr>
                    </a:solidFill>
                  </a:tcPr>
                </a:tc>
                <a:tc>
                  <a:txBody>
                    <a:bodyPr/>
                    <a:lstStyle/>
                    <a:p>
                      <a:pPr>
                        <a:buNone/>
                      </a:pPr>
                      <a:r>
                        <a:rPr lang="ja-JP" altLang="en-US" sz="1500">
                          <a:effectLst/>
                        </a:rPr>
                        <a:t>そのユーザー</a:t>
                      </a:r>
                    </a:p>
                  </a:txBody>
                  <a:tcPr marL="3137" marR="3137" marT="1448" marB="1448" anchor="ctr">
                    <a:solidFill>
                      <a:schemeClr val="bg1">
                        <a:lumMod val="95000"/>
                      </a:schemeClr>
                    </a:solidFill>
                  </a:tcPr>
                </a:tc>
                <a:tc>
                  <a:txBody>
                    <a:bodyPr/>
                    <a:lstStyle/>
                    <a:p>
                      <a:pPr>
                        <a:buNone/>
                      </a:pPr>
                      <a:r>
                        <a:rPr lang="en-US" sz="1500">
                          <a:effectLst/>
                        </a:rPr>
                        <a:t>%APPDATA%\Code\User\settings.json​</a:t>
                      </a:r>
                    </a:p>
                  </a:txBody>
                  <a:tcPr marL="3137" marR="3137" marT="1448" marB="1448" anchor="ctr">
                    <a:solidFill>
                      <a:schemeClr val="bg1">
                        <a:lumMod val="95000"/>
                      </a:schemeClr>
                    </a:solidFill>
                  </a:tcPr>
                </a:tc>
                <a:tc>
                  <a:txBody>
                    <a:bodyPr/>
                    <a:lstStyle/>
                    <a:p>
                      <a:pPr>
                        <a:buNone/>
                      </a:pPr>
                      <a:r>
                        <a:rPr lang="ja-JP" altLang="en-US" sz="1500">
                          <a:effectLst/>
                        </a:rPr>
                        <a:t>恒久的に使う場合はここに設定を推奨</a:t>
                      </a:r>
                    </a:p>
                  </a:txBody>
                  <a:tcPr marL="3137" marR="3137" marT="1448" marB="1448" anchor="ctr">
                    <a:solidFill>
                      <a:schemeClr val="bg1">
                        <a:lumMod val="95000"/>
                      </a:schemeClr>
                    </a:solidFill>
                  </a:tcPr>
                </a:tc>
                <a:extLst>
                  <a:ext uri="{0D108BD9-81ED-4DB2-BD59-A6C34878D82A}">
                    <a16:rowId xmlns:a16="http://schemas.microsoft.com/office/drawing/2014/main" val="3971543014"/>
                  </a:ext>
                </a:extLst>
              </a:tr>
              <a:tr h="348857">
                <a:tc>
                  <a:txBody>
                    <a:bodyPr/>
                    <a:lstStyle/>
                    <a:p>
                      <a:pPr>
                        <a:buNone/>
                      </a:pPr>
                      <a:r>
                        <a:rPr lang="en-US" sz="1500">
                          <a:effectLst/>
                        </a:rPr>
                        <a:t>Default</a:t>
                      </a:r>
                    </a:p>
                  </a:txBody>
                  <a:tcPr marL="3137" marR="3137" marT="1448" marB="1448" anchor="ctr">
                    <a:solidFill>
                      <a:schemeClr val="bg1">
                        <a:lumMod val="95000"/>
                      </a:schemeClr>
                    </a:solidFill>
                  </a:tcPr>
                </a:tc>
                <a:tc>
                  <a:txBody>
                    <a:bodyPr/>
                    <a:lstStyle/>
                    <a:p>
                      <a:pPr>
                        <a:buNone/>
                      </a:pPr>
                      <a:r>
                        <a:rPr lang="en-US" sz="1500">
                          <a:effectLst/>
                        </a:rPr>
                        <a:t>VS Code </a:t>
                      </a:r>
                      <a:r>
                        <a:rPr lang="ja-JP" altLang="en-US" sz="1500">
                          <a:effectLst/>
                        </a:rPr>
                        <a:t>が持つ既定値</a:t>
                      </a:r>
                    </a:p>
                  </a:txBody>
                  <a:tcPr marL="3137" marR="3137" marT="1448" marB="1448" anchor="ctr">
                    <a:solidFill>
                      <a:schemeClr val="bg1">
                        <a:lumMod val="95000"/>
                      </a:schemeClr>
                    </a:solidFill>
                  </a:tcPr>
                </a:tc>
                <a:tc>
                  <a:txBody>
                    <a:bodyPr/>
                    <a:lstStyle/>
                    <a:p>
                      <a:pPr>
                        <a:buNone/>
                      </a:pPr>
                      <a:r>
                        <a:rPr lang="en-US" altLang="ja-JP" sz="1500">
                          <a:effectLst/>
                        </a:rPr>
                        <a:t>---</a:t>
                      </a:r>
                    </a:p>
                  </a:txBody>
                  <a:tcPr marL="3137" marR="3137" marT="1448" marB="1448" anchor="ctr">
                    <a:solidFill>
                      <a:schemeClr val="bg1">
                        <a:lumMod val="95000"/>
                      </a:schemeClr>
                    </a:solidFill>
                  </a:tcPr>
                </a:tc>
                <a:tc>
                  <a:txBody>
                    <a:bodyPr/>
                    <a:lstStyle/>
                    <a:p>
                      <a:pPr>
                        <a:buNone/>
                      </a:pPr>
                      <a:r>
                        <a:rPr lang="en-US" altLang="ja-JP" sz="1500">
                          <a:effectLst/>
                        </a:rPr>
                        <a:t>------</a:t>
                      </a:r>
                    </a:p>
                  </a:txBody>
                  <a:tcPr marL="3137" marR="3137" marT="1448" marB="1448" anchor="ctr">
                    <a:solidFill>
                      <a:schemeClr val="bg1">
                        <a:lumMod val="95000"/>
                      </a:schemeClr>
                    </a:solidFill>
                  </a:tcPr>
                </a:tc>
                <a:extLst>
                  <a:ext uri="{0D108BD9-81ED-4DB2-BD59-A6C34878D82A}">
                    <a16:rowId xmlns:a16="http://schemas.microsoft.com/office/drawing/2014/main" val="4291402983"/>
                  </a:ext>
                </a:extLst>
              </a:tr>
            </a:tbl>
          </a:graphicData>
        </a:graphic>
      </p:graphicFrame>
    </p:spTree>
    <p:extLst>
      <p:ext uri="{BB962C8B-B14F-4D97-AF65-F5344CB8AC3E}">
        <p14:creationId xmlns:p14="http://schemas.microsoft.com/office/powerpoint/2010/main" val="12873921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189F4-F6C5-D634-A84A-45FE754CDB6E}"/>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8BA94360-36D7-78EE-22A1-2DCE93F19F60}"/>
              </a:ext>
            </a:extLst>
          </p:cNvPr>
          <p:cNvSpPr>
            <a:spLocks noGrp="1"/>
          </p:cNvSpPr>
          <p:nvPr>
            <p:ph type="title"/>
          </p:nvPr>
        </p:nvSpPr>
        <p:spPr/>
        <p:txBody>
          <a:bodyPr>
            <a:normAutofit fontScale="90000"/>
          </a:bodyPr>
          <a:lstStyle/>
          <a:p>
            <a:r>
              <a:rPr kumimoji="1" lang="ja-JP" altLang="en-US"/>
              <a:t>環境準備の確認（</a:t>
            </a:r>
            <a:r>
              <a:rPr kumimoji="1" lang="en-US" altLang="ja-JP"/>
              <a:t>2</a:t>
            </a:r>
            <a:r>
              <a:rPr kumimoji="1" lang="ja-JP" altLang="en-US"/>
              <a:t>）</a:t>
            </a:r>
          </a:p>
        </p:txBody>
      </p:sp>
      <p:sp>
        <p:nvSpPr>
          <p:cNvPr id="4" name="スライド番号プレースホルダー 3">
            <a:extLst>
              <a:ext uri="{FF2B5EF4-FFF2-40B4-BE49-F238E27FC236}">
                <a16:creationId xmlns:a16="http://schemas.microsoft.com/office/drawing/2014/main" id="{FA083992-E3C8-B79D-2500-69EA66FE3AA8}"/>
              </a:ext>
            </a:extLst>
          </p:cNvPr>
          <p:cNvSpPr>
            <a:spLocks noGrp="1"/>
          </p:cNvSpPr>
          <p:nvPr>
            <p:ph type="sldNum" sz="quarter" idx="12"/>
          </p:nvPr>
        </p:nvSpPr>
        <p:spPr/>
        <p:txBody>
          <a:bodyPr/>
          <a:lstStyle/>
          <a:p>
            <a:fld id="{AB3DE384-0340-4646-8B85-A681728920EF}" type="slidenum">
              <a:rPr kumimoji="1" lang="ja-JP" altLang="en-US" smtClean="0"/>
              <a:pPr/>
              <a:t>7</a:t>
            </a:fld>
            <a:endParaRPr kumimoji="1" lang="ja-JP" altLang="en-US"/>
          </a:p>
        </p:txBody>
      </p:sp>
      <p:sp>
        <p:nvSpPr>
          <p:cNvPr id="5" name="テキスト プレースホルダー 4">
            <a:extLst>
              <a:ext uri="{FF2B5EF4-FFF2-40B4-BE49-F238E27FC236}">
                <a16:creationId xmlns:a16="http://schemas.microsoft.com/office/drawing/2014/main" id="{9170AE29-754F-77EA-0466-9549242BE37B}"/>
              </a:ext>
            </a:extLst>
          </p:cNvPr>
          <p:cNvSpPr>
            <a:spLocks noGrp="1"/>
          </p:cNvSpPr>
          <p:nvPr>
            <p:ph type="body" sz="quarter" idx="13"/>
          </p:nvPr>
        </p:nvSpPr>
        <p:spPr/>
        <p:txBody>
          <a:bodyPr/>
          <a:lstStyle/>
          <a:p>
            <a:r>
              <a:rPr kumimoji="1" lang="ja-JP" altLang="en-US"/>
              <a:t>以下の状態ができていることを確認してください</a:t>
            </a:r>
          </a:p>
        </p:txBody>
      </p:sp>
      <p:cxnSp>
        <p:nvCxnSpPr>
          <p:cNvPr id="10" name="直線コネクタ 9">
            <a:extLst>
              <a:ext uri="{FF2B5EF4-FFF2-40B4-BE49-F238E27FC236}">
                <a16:creationId xmlns:a16="http://schemas.microsoft.com/office/drawing/2014/main" id="{09DC5D31-E0E8-B29B-DBA5-4FB0A699E4B7}"/>
              </a:ext>
            </a:extLst>
          </p:cNvPr>
          <p:cNvCxnSpPr/>
          <p:nvPr/>
        </p:nvCxnSpPr>
        <p:spPr>
          <a:xfrm>
            <a:off x="5803641" y="1464906"/>
            <a:ext cx="0" cy="5304453"/>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95A27433-1060-A207-B234-8CFBB8323620}"/>
              </a:ext>
            </a:extLst>
          </p:cNvPr>
          <p:cNvSpPr txBox="1"/>
          <p:nvPr/>
        </p:nvSpPr>
        <p:spPr>
          <a:xfrm>
            <a:off x="395678" y="1494915"/>
            <a:ext cx="4688632" cy="307777"/>
          </a:xfrm>
          <a:prstGeom prst="rect">
            <a:avLst/>
          </a:prstGeom>
          <a:noFill/>
        </p:spPr>
        <p:txBody>
          <a:bodyPr wrap="square" lIns="0" tIns="0" rIns="0" bIns="0" rtlCol="0">
            <a:spAutoFit/>
          </a:bodyPr>
          <a:lstStyle/>
          <a:p>
            <a:pPr algn="l"/>
            <a:r>
              <a:rPr kumimoji="1" lang="ja-JP" altLang="en-US" sz="2000"/>
              <a:t>⑦</a:t>
            </a:r>
            <a:r>
              <a:rPr kumimoji="1" lang="en-US" altLang="ja-JP" sz="2000"/>
              <a:t>Azure Developer CLI</a:t>
            </a:r>
            <a:endParaRPr kumimoji="1" lang="ja-JP" altLang="en-US" sz="2000" err="1"/>
          </a:p>
        </p:txBody>
      </p:sp>
      <p:sp>
        <p:nvSpPr>
          <p:cNvPr id="12" name="テキスト ボックス 11">
            <a:extLst>
              <a:ext uri="{FF2B5EF4-FFF2-40B4-BE49-F238E27FC236}">
                <a16:creationId xmlns:a16="http://schemas.microsoft.com/office/drawing/2014/main" id="{AF71DDD2-E38F-1067-1D5B-009050337E15}"/>
              </a:ext>
            </a:extLst>
          </p:cNvPr>
          <p:cNvSpPr txBox="1"/>
          <p:nvPr/>
        </p:nvSpPr>
        <p:spPr>
          <a:xfrm>
            <a:off x="328390" y="1789534"/>
            <a:ext cx="484456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azd version</a:t>
            </a:r>
          </a:p>
        </p:txBody>
      </p:sp>
      <p:sp>
        <p:nvSpPr>
          <p:cNvPr id="13" name="テキスト ボックス 12">
            <a:extLst>
              <a:ext uri="{FF2B5EF4-FFF2-40B4-BE49-F238E27FC236}">
                <a16:creationId xmlns:a16="http://schemas.microsoft.com/office/drawing/2014/main" id="{C38AFC81-5417-18C6-8546-5656AF5F6665}"/>
              </a:ext>
            </a:extLst>
          </p:cNvPr>
          <p:cNvSpPr txBox="1"/>
          <p:nvPr/>
        </p:nvSpPr>
        <p:spPr>
          <a:xfrm>
            <a:off x="950850" y="2176486"/>
            <a:ext cx="4222100" cy="430887"/>
          </a:xfrm>
          <a:prstGeom prst="rect">
            <a:avLst/>
          </a:prstGeom>
          <a:noFill/>
        </p:spPr>
        <p:txBody>
          <a:bodyPr wrap="square" lIns="0" tIns="0" rIns="0" bIns="0" rtlCol="0">
            <a:spAutoFit/>
          </a:bodyPr>
          <a:lstStyle/>
          <a:p>
            <a:pPr algn="r"/>
            <a:r>
              <a:rPr kumimoji="1" lang="en-US" altLang="ja-JP" sz="1400"/>
              <a:t>Azure Developer CLI (azd) x.y.z</a:t>
            </a:r>
            <a:r>
              <a:rPr kumimoji="1" lang="ja-JP" altLang="en-US" sz="1400"/>
              <a:t>など</a:t>
            </a:r>
            <a:endParaRPr kumimoji="1" lang="en-US" altLang="ja-JP" sz="1400"/>
          </a:p>
          <a:p>
            <a:pPr algn="r"/>
            <a:r>
              <a:rPr kumimoji="1" lang="ja-JP" altLang="en-US" sz="1400"/>
              <a:t>バージョンが表示されることを確認</a:t>
            </a:r>
            <a:endParaRPr kumimoji="1" lang="ja-JP" altLang="en-US" sz="1400" err="1"/>
          </a:p>
        </p:txBody>
      </p:sp>
      <p:sp>
        <p:nvSpPr>
          <p:cNvPr id="9" name="テキスト ボックス 8">
            <a:extLst>
              <a:ext uri="{FF2B5EF4-FFF2-40B4-BE49-F238E27FC236}">
                <a16:creationId xmlns:a16="http://schemas.microsoft.com/office/drawing/2014/main" id="{C3B82317-8AE6-755A-B5C4-668327BD483C}"/>
              </a:ext>
            </a:extLst>
          </p:cNvPr>
          <p:cNvSpPr txBox="1"/>
          <p:nvPr/>
        </p:nvSpPr>
        <p:spPr>
          <a:xfrm>
            <a:off x="328390" y="2624675"/>
            <a:ext cx="484456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a:t>
            </a:r>
            <a:r>
              <a:rPr kumimoji="1" lang="en-US" altLang="ja-JP" sz="2000" err="1">
                <a:solidFill>
                  <a:schemeClr val="bg1"/>
                </a:solidFill>
                <a:latin typeface="Consolas" panose="020B0609020204030204" pitchFamily="49" charset="0"/>
              </a:rPr>
              <a:t>azd</a:t>
            </a:r>
            <a:r>
              <a:rPr kumimoji="1" lang="en-US" altLang="ja-JP" sz="2000">
                <a:solidFill>
                  <a:schemeClr val="bg1"/>
                </a:solidFill>
                <a:latin typeface="Consolas" panose="020B0609020204030204" pitchFamily="49" charset="0"/>
              </a:rPr>
              <a:t> auth login</a:t>
            </a:r>
          </a:p>
        </p:txBody>
      </p:sp>
      <p:sp>
        <p:nvSpPr>
          <p:cNvPr id="27" name="テキスト ボックス 26">
            <a:extLst>
              <a:ext uri="{FF2B5EF4-FFF2-40B4-BE49-F238E27FC236}">
                <a16:creationId xmlns:a16="http://schemas.microsoft.com/office/drawing/2014/main" id="{C052644D-9062-23AE-FF21-BA1C2B0ED1C8}"/>
              </a:ext>
            </a:extLst>
          </p:cNvPr>
          <p:cNvSpPr txBox="1"/>
          <p:nvPr/>
        </p:nvSpPr>
        <p:spPr>
          <a:xfrm>
            <a:off x="950850" y="2965020"/>
            <a:ext cx="4222100" cy="215444"/>
          </a:xfrm>
          <a:prstGeom prst="rect">
            <a:avLst/>
          </a:prstGeom>
          <a:noFill/>
        </p:spPr>
        <p:txBody>
          <a:bodyPr wrap="square" lIns="0" tIns="0" rIns="0" bIns="0" rtlCol="0">
            <a:spAutoFit/>
          </a:bodyPr>
          <a:lstStyle/>
          <a:p>
            <a:r>
              <a:rPr kumimoji="1" lang="ja-JP" altLang="en-US" sz="1400"/>
              <a:t>ログインできることを確認します</a:t>
            </a:r>
            <a:endParaRPr kumimoji="1" lang="ja-JP" altLang="en-US" sz="1400" err="1"/>
          </a:p>
        </p:txBody>
      </p:sp>
      <p:sp>
        <p:nvSpPr>
          <p:cNvPr id="29" name="テキスト ボックス 28">
            <a:extLst>
              <a:ext uri="{FF2B5EF4-FFF2-40B4-BE49-F238E27FC236}">
                <a16:creationId xmlns:a16="http://schemas.microsoft.com/office/drawing/2014/main" id="{318404C7-46C8-EA42-B0C3-3411124CE8DA}"/>
              </a:ext>
            </a:extLst>
          </p:cNvPr>
          <p:cNvSpPr txBox="1"/>
          <p:nvPr/>
        </p:nvSpPr>
        <p:spPr>
          <a:xfrm>
            <a:off x="395678" y="3323153"/>
            <a:ext cx="4688632" cy="307777"/>
          </a:xfrm>
          <a:prstGeom prst="rect">
            <a:avLst/>
          </a:prstGeom>
          <a:noFill/>
        </p:spPr>
        <p:txBody>
          <a:bodyPr wrap="square" lIns="0" tIns="0" rIns="0" bIns="0" rtlCol="0">
            <a:spAutoFit/>
          </a:bodyPr>
          <a:lstStyle/>
          <a:p>
            <a:pPr algn="l"/>
            <a:r>
              <a:rPr kumimoji="1" lang="ja-JP" altLang="en-US" sz="2000"/>
              <a:t>⑧</a:t>
            </a:r>
            <a:r>
              <a:rPr kumimoji="1" lang="en-US" altLang="ja-JP" sz="2000"/>
              <a:t>Azure Functions Core Tools</a:t>
            </a:r>
            <a:endParaRPr kumimoji="1" lang="ja-JP" altLang="en-US" sz="2000" err="1"/>
          </a:p>
        </p:txBody>
      </p:sp>
      <p:sp>
        <p:nvSpPr>
          <p:cNvPr id="30" name="テキスト ボックス 29">
            <a:extLst>
              <a:ext uri="{FF2B5EF4-FFF2-40B4-BE49-F238E27FC236}">
                <a16:creationId xmlns:a16="http://schemas.microsoft.com/office/drawing/2014/main" id="{06CE4A46-FB43-0994-DEFD-55B100F8624B}"/>
              </a:ext>
            </a:extLst>
          </p:cNvPr>
          <p:cNvSpPr txBox="1"/>
          <p:nvPr/>
        </p:nvSpPr>
        <p:spPr>
          <a:xfrm>
            <a:off x="328390" y="3617772"/>
            <a:ext cx="4844562" cy="307777"/>
          </a:xfrm>
          <a:prstGeom prst="rect">
            <a:avLst/>
          </a:prstGeom>
          <a:solidFill>
            <a:schemeClr val="tx1"/>
          </a:solidFill>
        </p:spPr>
        <p:txBody>
          <a:bodyPr wrap="square" lIns="0" tIns="0" rIns="0" bIns="0" rtlCol="0">
            <a:spAutoFit/>
          </a:bodyPr>
          <a:lstStyle/>
          <a:p>
            <a:r>
              <a:rPr kumimoji="1" lang="en-US" altLang="ja-JP" sz="2000">
                <a:solidFill>
                  <a:schemeClr val="bg1"/>
                </a:solidFill>
                <a:latin typeface="Consolas" panose="020B0609020204030204" pitchFamily="49" charset="0"/>
              </a:rPr>
              <a:t>$ func --version</a:t>
            </a:r>
          </a:p>
        </p:txBody>
      </p:sp>
      <p:sp>
        <p:nvSpPr>
          <p:cNvPr id="31" name="テキスト ボックス 30">
            <a:extLst>
              <a:ext uri="{FF2B5EF4-FFF2-40B4-BE49-F238E27FC236}">
                <a16:creationId xmlns:a16="http://schemas.microsoft.com/office/drawing/2014/main" id="{68A0E3B6-B538-D015-993E-05038A192974}"/>
              </a:ext>
            </a:extLst>
          </p:cNvPr>
          <p:cNvSpPr txBox="1"/>
          <p:nvPr/>
        </p:nvSpPr>
        <p:spPr>
          <a:xfrm>
            <a:off x="950850" y="4001873"/>
            <a:ext cx="4222100" cy="215444"/>
          </a:xfrm>
          <a:prstGeom prst="rect">
            <a:avLst/>
          </a:prstGeom>
          <a:noFill/>
        </p:spPr>
        <p:txBody>
          <a:bodyPr wrap="square" lIns="0" tIns="0" rIns="0" bIns="0" rtlCol="0">
            <a:spAutoFit/>
          </a:bodyPr>
          <a:lstStyle/>
          <a:p>
            <a:pPr algn="r"/>
            <a:r>
              <a:rPr kumimoji="1" lang="en-US" altLang="ja-JP" sz="1400"/>
              <a:t>4.x.x</a:t>
            </a:r>
            <a:r>
              <a:rPr kumimoji="1" lang="ja-JP" altLang="en-US" sz="1400"/>
              <a:t>であることを確認します</a:t>
            </a:r>
            <a:endParaRPr kumimoji="1" lang="ja-JP" altLang="en-US" sz="1400" err="1"/>
          </a:p>
        </p:txBody>
      </p:sp>
      <p:sp>
        <p:nvSpPr>
          <p:cNvPr id="3" name="四角形: 角を丸くする 2">
            <a:extLst>
              <a:ext uri="{FF2B5EF4-FFF2-40B4-BE49-F238E27FC236}">
                <a16:creationId xmlns:a16="http://schemas.microsoft.com/office/drawing/2014/main" id="{F21F7D2E-5387-D1C7-70E6-80C9968913EA}"/>
              </a:ext>
            </a:extLst>
          </p:cNvPr>
          <p:cNvSpPr/>
          <p:nvPr/>
        </p:nvSpPr>
        <p:spPr bwMode="auto">
          <a:xfrm>
            <a:off x="9960604" y="177118"/>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247982920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F21C09-2C60-0B77-4450-EFC2B2D21CF9}"/>
              </a:ext>
            </a:extLst>
          </p:cNvPr>
          <p:cNvSpPr>
            <a:spLocks noGrp="1"/>
          </p:cNvSpPr>
          <p:nvPr>
            <p:ph type="title"/>
          </p:nvPr>
        </p:nvSpPr>
        <p:spPr/>
        <p:txBody>
          <a:bodyPr>
            <a:normAutofit fontScale="90000"/>
          </a:bodyPr>
          <a:lstStyle/>
          <a:p>
            <a:r>
              <a:rPr kumimoji="1" lang="ja-JP" altLang="en-US"/>
              <a:t>環境準備の確認（</a:t>
            </a:r>
            <a:r>
              <a:rPr kumimoji="1" lang="en-US" altLang="ja-JP"/>
              <a:t>3</a:t>
            </a:r>
            <a:r>
              <a:rPr kumimoji="1" lang="ja-JP" altLang="en-US"/>
              <a:t>）</a:t>
            </a:r>
          </a:p>
        </p:txBody>
      </p:sp>
      <p:sp>
        <p:nvSpPr>
          <p:cNvPr id="4" name="スライド番号プレースホルダー 3">
            <a:extLst>
              <a:ext uri="{FF2B5EF4-FFF2-40B4-BE49-F238E27FC236}">
                <a16:creationId xmlns:a16="http://schemas.microsoft.com/office/drawing/2014/main" id="{F20FE42D-ED62-29F9-E7D8-CC357AAF9F5D}"/>
              </a:ext>
            </a:extLst>
          </p:cNvPr>
          <p:cNvSpPr>
            <a:spLocks noGrp="1"/>
          </p:cNvSpPr>
          <p:nvPr>
            <p:ph type="sldNum" sz="quarter" idx="12"/>
          </p:nvPr>
        </p:nvSpPr>
        <p:spPr/>
        <p:txBody>
          <a:bodyPr/>
          <a:lstStyle/>
          <a:p>
            <a:fld id="{AB3DE384-0340-4646-8B85-A681728920EF}" type="slidenum">
              <a:rPr kumimoji="1" lang="ja-JP" altLang="en-US" smtClean="0"/>
              <a:pPr/>
              <a:t>8</a:t>
            </a:fld>
            <a:endParaRPr kumimoji="1" lang="ja-JP" altLang="en-US"/>
          </a:p>
        </p:txBody>
      </p:sp>
      <p:sp>
        <p:nvSpPr>
          <p:cNvPr id="5" name="テキスト プレースホルダー 4">
            <a:extLst>
              <a:ext uri="{FF2B5EF4-FFF2-40B4-BE49-F238E27FC236}">
                <a16:creationId xmlns:a16="http://schemas.microsoft.com/office/drawing/2014/main" id="{0664E649-EBF4-BABD-0577-7A08E5FA9A01}"/>
              </a:ext>
            </a:extLst>
          </p:cNvPr>
          <p:cNvSpPr>
            <a:spLocks noGrp="1"/>
          </p:cNvSpPr>
          <p:nvPr>
            <p:ph type="body" sz="quarter" idx="13"/>
          </p:nvPr>
        </p:nvSpPr>
        <p:spPr/>
        <p:txBody>
          <a:bodyPr/>
          <a:lstStyle/>
          <a:p>
            <a:r>
              <a:rPr kumimoji="1" lang="ja-JP" altLang="en-US"/>
              <a:t>以下の状態ができていることを確認してください</a:t>
            </a:r>
          </a:p>
        </p:txBody>
      </p:sp>
      <p:sp>
        <p:nvSpPr>
          <p:cNvPr id="36" name="テキスト ボックス 35">
            <a:extLst>
              <a:ext uri="{FF2B5EF4-FFF2-40B4-BE49-F238E27FC236}">
                <a16:creationId xmlns:a16="http://schemas.microsoft.com/office/drawing/2014/main" id="{9F572768-0A0C-51E0-4D25-DAE631685C90}"/>
              </a:ext>
            </a:extLst>
          </p:cNvPr>
          <p:cNvSpPr txBox="1"/>
          <p:nvPr/>
        </p:nvSpPr>
        <p:spPr>
          <a:xfrm>
            <a:off x="576403" y="1408872"/>
            <a:ext cx="9853785" cy="307777"/>
          </a:xfrm>
          <a:prstGeom prst="rect">
            <a:avLst/>
          </a:prstGeom>
          <a:noFill/>
        </p:spPr>
        <p:txBody>
          <a:bodyPr wrap="square" lIns="0" tIns="0" rIns="0" bIns="0" rtlCol="0">
            <a:spAutoFit/>
          </a:bodyPr>
          <a:lstStyle/>
          <a:p>
            <a:pPr algn="l"/>
            <a:r>
              <a:rPr kumimoji="1" lang="ja-JP" altLang="en-US" sz="2000"/>
              <a:t>⑩ </a:t>
            </a:r>
            <a:r>
              <a:rPr kumimoji="1" lang="en-US" altLang="ja-JP" sz="2000"/>
              <a:t>VSCode</a:t>
            </a:r>
            <a:r>
              <a:rPr kumimoji="1" lang="ja-JP" altLang="en-US" sz="2000"/>
              <a:t>で以下の手順に則ってリモート接続を行ってください。</a:t>
            </a:r>
            <a:endParaRPr kumimoji="1" lang="en-US" altLang="ja-JP" sz="2000"/>
          </a:p>
        </p:txBody>
      </p:sp>
      <p:sp>
        <p:nvSpPr>
          <p:cNvPr id="39" name="テキスト ボックス 38">
            <a:extLst>
              <a:ext uri="{FF2B5EF4-FFF2-40B4-BE49-F238E27FC236}">
                <a16:creationId xmlns:a16="http://schemas.microsoft.com/office/drawing/2014/main" id="{BC5E5ABE-397B-CD4C-4C7B-7A2C416E06A7}"/>
              </a:ext>
            </a:extLst>
          </p:cNvPr>
          <p:cNvSpPr txBox="1"/>
          <p:nvPr/>
        </p:nvSpPr>
        <p:spPr>
          <a:xfrm>
            <a:off x="576403" y="1962428"/>
            <a:ext cx="5814048" cy="369332"/>
          </a:xfrm>
          <a:prstGeom prst="rect">
            <a:avLst/>
          </a:prstGeom>
          <a:noFill/>
        </p:spPr>
        <p:txBody>
          <a:bodyPr wrap="square">
            <a:spAutoFit/>
          </a:bodyPr>
          <a:lstStyle/>
          <a:p>
            <a:r>
              <a:rPr lang="en-US" altLang="ja-JP">
                <a:hlinkClick r:id="rId2"/>
              </a:rPr>
              <a:t>WSL </a:t>
            </a:r>
            <a:r>
              <a:rPr lang="ja-JP" altLang="en-US">
                <a:hlinkClick r:id="rId2"/>
              </a:rPr>
              <a:t>での </a:t>
            </a:r>
            <a:r>
              <a:rPr lang="en-US" altLang="ja-JP">
                <a:hlinkClick r:id="rId2"/>
              </a:rPr>
              <a:t>VS Code </a:t>
            </a:r>
            <a:r>
              <a:rPr lang="ja-JP" altLang="en-US">
                <a:hlinkClick r:id="rId2"/>
              </a:rPr>
              <a:t>の使用を開始する </a:t>
            </a:r>
            <a:r>
              <a:rPr lang="en-US" altLang="ja-JP">
                <a:hlinkClick r:id="rId2"/>
              </a:rPr>
              <a:t>| Microsoft Learn</a:t>
            </a:r>
            <a:endParaRPr lang="ja-JP" altLang="en-US"/>
          </a:p>
        </p:txBody>
      </p:sp>
      <p:sp>
        <p:nvSpPr>
          <p:cNvPr id="40" name="テキスト ボックス 39">
            <a:extLst>
              <a:ext uri="{FF2B5EF4-FFF2-40B4-BE49-F238E27FC236}">
                <a16:creationId xmlns:a16="http://schemas.microsoft.com/office/drawing/2014/main" id="{DAF5CAD8-1F06-CE48-604B-33885A4A7E2B}"/>
              </a:ext>
            </a:extLst>
          </p:cNvPr>
          <p:cNvSpPr txBox="1"/>
          <p:nvPr/>
        </p:nvSpPr>
        <p:spPr>
          <a:xfrm>
            <a:off x="643691" y="1808705"/>
            <a:ext cx="4222100" cy="215444"/>
          </a:xfrm>
          <a:prstGeom prst="rect">
            <a:avLst/>
          </a:prstGeom>
          <a:noFill/>
        </p:spPr>
        <p:txBody>
          <a:bodyPr wrap="square" lIns="0" tIns="0" rIns="0" bIns="0" rtlCol="0">
            <a:spAutoFit/>
          </a:bodyPr>
          <a:lstStyle/>
          <a:p>
            <a:r>
              <a:rPr kumimoji="1" lang="en-US" altLang="ja-JP" sz="1400"/>
              <a:t>WSL2</a:t>
            </a:r>
            <a:r>
              <a:rPr kumimoji="1" lang="ja-JP" altLang="en-US" sz="1400"/>
              <a:t>の場合</a:t>
            </a:r>
            <a:r>
              <a:rPr kumimoji="1" lang="en-US" altLang="ja-JP" sz="1400"/>
              <a:t>: </a:t>
            </a:r>
            <a:endParaRPr kumimoji="1" lang="ja-JP" altLang="en-US" sz="1400" err="1"/>
          </a:p>
        </p:txBody>
      </p:sp>
      <p:sp>
        <p:nvSpPr>
          <p:cNvPr id="41" name="テキスト ボックス 40">
            <a:extLst>
              <a:ext uri="{FF2B5EF4-FFF2-40B4-BE49-F238E27FC236}">
                <a16:creationId xmlns:a16="http://schemas.microsoft.com/office/drawing/2014/main" id="{D22512EB-3DCD-6333-189F-04BE210014B0}"/>
              </a:ext>
            </a:extLst>
          </p:cNvPr>
          <p:cNvSpPr txBox="1"/>
          <p:nvPr/>
        </p:nvSpPr>
        <p:spPr>
          <a:xfrm>
            <a:off x="576403" y="2514861"/>
            <a:ext cx="5814048" cy="646331"/>
          </a:xfrm>
          <a:prstGeom prst="rect">
            <a:avLst/>
          </a:prstGeom>
          <a:noFill/>
        </p:spPr>
        <p:txBody>
          <a:bodyPr wrap="square">
            <a:spAutoFit/>
          </a:bodyPr>
          <a:lstStyle/>
          <a:p>
            <a:r>
              <a:rPr lang="en-US" altLang="ja-JP">
                <a:hlinkClick r:id="rId3"/>
              </a:rPr>
              <a:t>Visual Studio Code </a:t>
            </a:r>
            <a:r>
              <a:rPr lang="ja-JP" altLang="en-US">
                <a:hlinkClick r:id="rId3"/>
              </a:rPr>
              <a:t>で </a:t>
            </a:r>
            <a:r>
              <a:rPr lang="en-US" altLang="ja-JP">
                <a:hlinkClick r:id="rId3"/>
              </a:rPr>
              <a:t>SSH </a:t>
            </a:r>
            <a:r>
              <a:rPr lang="ja-JP" altLang="en-US">
                <a:hlinkClick r:id="rId3"/>
              </a:rPr>
              <a:t>を使用してリモート マシン上で開発を行う </a:t>
            </a:r>
            <a:r>
              <a:rPr lang="en-US" altLang="ja-JP">
                <a:hlinkClick r:id="rId3"/>
              </a:rPr>
              <a:t>- Training | Microsoft Learn</a:t>
            </a:r>
            <a:endParaRPr lang="ja-JP" altLang="en-US"/>
          </a:p>
        </p:txBody>
      </p:sp>
      <p:sp>
        <p:nvSpPr>
          <p:cNvPr id="42" name="テキスト ボックス 41">
            <a:extLst>
              <a:ext uri="{FF2B5EF4-FFF2-40B4-BE49-F238E27FC236}">
                <a16:creationId xmlns:a16="http://schemas.microsoft.com/office/drawing/2014/main" id="{D39F0F51-77AF-5FB4-701B-A874D5E2FD30}"/>
              </a:ext>
            </a:extLst>
          </p:cNvPr>
          <p:cNvSpPr txBox="1"/>
          <p:nvPr/>
        </p:nvSpPr>
        <p:spPr>
          <a:xfrm>
            <a:off x="643691" y="2361138"/>
            <a:ext cx="4222100" cy="215444"/>
          </a:xfrm>
          <a:prstGeom prst="rect">
            <a:avLst/>
          </a:prstGeom>
          <a:noFill/>
        </p:spPr>
        <p:txBody>
          <a:bodyPr wrap="square" lIns="0" tIns="0" rIns="0" bIns="0" rtlCol="0">
            <a:spAutoFit/>
          </a:bodyPr>
          <a:lstStyle/>
          <a:p>
            <a:r>
              <a:rPr kumimoji="1" lang="en-US" altLang="ja-JP" sz="1400"/>
              <a:t>VM</a:t>
            </a:r>
            <a:r>
              <a:rPr kumimoji="1" lang="ja-JP" altLang="en-US" sz="1400"/>
              <a:t>等の場合</a:t>
            </a:r>
            <a:r>
              <a:rPr kumimoji="1" lang="en-US" altLang="ja-JP" sz="1400"/>
              <a:t>: </a:t>
            </a:r>
            <a:endParaRPr kumimoji="1" lang="ja-JP" altLang="en-US" sz="1400" err="1"/>
          </a:p>
        </p:txBody>
      </p:sp>
      <p:sp>
        <p:nvSpPr>
          <p:cNvPr id="6" name="テキスト ボックス 5">
            <a:extLst>
              <a:ext uri="{FF2B5EF4-FFF2-40B4-BE49-F238E27FC236}">
                <a16:creationId xmlns:a16="http://schemas.microsoft.com/office/drawing/2014/main" id="{D00A298A-CC2D-8A41-8CF8-8837B8D21526}"/>
              </a:ext>
            </a:extLst>
          </p:cNvPr>
          <p:cNvSpPr txBox="1"/>
          <p:nvPr/>
        </p:nvSpPr>
        <p:spPr>
          <a:xfrm>
            <a:off x="576402" y="3161192"/>
            <a:ext cx="10808380" cy="615553"/>
          </a:xfrm>
          <a:prstGeom prst="rect">
            <a:avLst/>
          </a:prstGeom>
          <a:noFill/>
        </p:spPr>
        <p:txBody>
          <a:bodyPr wrap="square" lIns="0" tIns="0" rIns="0" bIns="0" rtlCol="0">
            <a:spAutoFit/>
          </a:bodyPr>
          <a:lstStyle/>
          <a:p>
            <a:pPr algn="l"/>
            <a:r>
              <a:rPr kumimoji="1" lang="ja-JP" altLang="en-US" sz="2000"/>
              <a:t>リモート接続が完了した場合、以下のように接続先の環境名が</a:t>
            </a:r>
            <a:r>
              <a:rPr kumimoji="1" lang="en-US" altLang="ja-JP" sz="2000"/>
              <a:t>VSCode</a:t>
            </a:r>
            <a:r>
              <a:rPr kumimoji="1" lang="ja-JP" altLang="en-US" sz="2000"/>
              <a:t>左下に表示され（図</a:t>
            </a:r>
            <a:r>
              <a:rPr kumimoji="1" lang="en-US" altLang="ja-JP" sz="2000"/>
              <a:t>1</a:t>
            </a:r>
            <a:r>
              <a:rPr kumimoji="1" lang="ja-JP" altLang="en-US" sz="2000"/>
              <a:t>）、</a:t>
            </a:r>
            <a:endParaRPr kumimoji="1" lang="en-US" altLang="ja-JP" sz="2000"/>
          </a:p>
          <a:p>
            <a:pPr algn="l"/>
            <a:r>
              <a:rPr kumimoji="1" lang="ja-JP" altLang="en-US" sz="2000"/>
              <a:t>リモート環境のコンソールが利用できるようになります（図</a:t>
            </a:r>
            <a:r>
              <a:rPr kumimoji="1" lang="en-US" altLang="ja-JP" sz="2000"/>
              <a:t>2</a:t>
            </a:r>
            <a:r>
              <a:rPr kumimoji="1" lang="ja-JP" altLang="en-US" sz="2000"/>
              <a:t>）</a:t>
            </a:r>
            <a:endParaRPr kumimoji="1" lang="ja-JP" altLang="en-US" sz="2000" err="1"/>
          </a:p>
        </p:txBody>
      </p:sp>
      <p:pic>
        <p:nvPicPr>
          <p:cNvPr id="10" name="図 9">
            <a:extLst>
              <a:ext uri="{FF2B5EF4-FFF2-40B4-BE49-F238E27FC236}">
                <a16:creationId xmlns:a16="http://schemas.microsoft.com/office/drawing/2014/main" id="{6D0D853D-ECA3-0CCA-8276-BFD6FC6FF5CF}"/>
              </a:ext>
            </a:extLst>
          </p:cNvPr>
          <p:cNvPicPr>
            <a:picLocks noChangeAspect="1"/>
          </p:cNvPicPr>
          <p:nvPr/>
        </p:nvPicPr>
        <p:blipFill>
          <a:blip r:embed="rId4"/>
          <a:stretch>
            <a:fillRect/>
          </a:stretch>
        </p:blipFill>
        <p:spPr>
          <a:xfrm>
            <a:off x="643691" y="4179232"/>
            <a:ext cx="3664001" cy="2223861"/>
          </a:xfrm>
          <a:prstGeom prst="rect">
            <a:avLst/>
          </a:prstGeom>
        </p:spPr>
      </p:pic>
      <p:sp>
        <p:nvSpPr>
          <p:cNvPr id="11" name="テキスト ボックス 10">
            <a:extLst>
              <a:ext uri="{FF2B5EF4-FFF2-40B4-BE49-F238E27FC236}">
                <a16:creationId xmlns:a16="http://schemas.microsoft.com/office/drawing/2014/main" id="{56528739-284A-1901-B29C-EF30EDD18F88}"/>
              </a:ext>
            </a:extLst>
          </p:cNvPr>
          <p:cNvSpPr txBox="1"/>
          <p:nvPr/>
        </p:nvSpPr>
        <p:spPr>
          <a:xfrm>
            <a:off x="643691" y="3888464"/>
            <a:ext cx="2940521" cy="307777"/>
          </a:xfrm>
          <a:prstGeom prst="rect">
            <a:avLst/>
          </a:prstGeom>
          <a:noFill/>
        </p:spPr>
        <p:txBody>
          <a:bodyPr wrap="square" lIns="0" tIns="0" rIns="0" bIns="0" rtlCol="0">
            <a:spAutoFit/>
          </a:bodyPr>
          <a:lstStyle/>
          <a:p>
            <a:pPr algn="l"/>
            <a:r>
              <a:rPr kumimoji="1" lang="ja-JP" altLang="en-US" sz="2000"/>
              <a:t>図</a:t>
            </a:r>
            <a:r>
              <a:rPr kumimoji="1" lang="en-US" altLang="ja-JP" sz="2000"/>
              <a:t>1. </a:t>
            </a:r>
            <a:endParaRPr kumimoji="1" lang="ja-JP" altLang="en-US" sz="2000" err="1"/>
          </a:p>
        </p:txBody>
      </p:sp>
      <p:sp>
        <p:nvSpPr>
          <p:cNvPr id="13" name="テキスト ボックス 12">
            <a:extLst>
              <a:ext uri="{FF2B5EF4-FFF2-40B4-BE49-F238E27FC236}">
                <a16:creationId xmlns:a16="http://schemas.microsoft.com/office/drawing/2014/main" id="{78C4FDF1-2CFC-8F3D-FBD5-E595B652B778}"/>
              </a:ext>
            </a:extLst>
          </p:cNvPr>
          <p:cNvSpPr txBox="1"/>
          <p:nvPr/>
        </p:nvSpPr>
        <p:spPr>
          <a:xfrm>
            <a:off x="5096785" y="3888464"/>
            <a:ext cx="2940521" cy="307777"/>
          </a:xfrm>
          <a:prstGeom prst="rect">
            <a:avLst/>
          </a:prstGeom>
          <a:noFill/>
        </p:spPr>
        <p:txBody>
          <a:bodyPr wrap="square" lIns="0" tIns="0" rIns="0" bIns="0" rtlCol="0">
            <a:spAutoFit/>
          </a:bodyPr>
          <a:lstStyle/>
          <a:p>
            <a:pPr algn="l"/>
            <a:r>
              <a:rPr kumimoji="1" lang="ja-JP" altLang="en-US" sz="2000"/>
              <a:t>図</a:t>
            </a:r>
            <a:r>
              <a:rPr kumimoji="1" lang="en-US" altLang="ja-JP" sz="2000"/>
              <a:t>2. </a:t>
            </a:r>
            <a:endParaRPr kumimoji="1" lang="ja-JP" altLang="en-US" sz="2000" err="1"/>
          </a:p>
        </p:txBody>
      </p:sp>
      <p:pic>
        <p:nvPicPr>
          <p:cNvPr id="15" name="図 14">
            <a:extLst>
              <a:ext uri="{FF2B5EF4-FFF2-40B4-BE49-F238E27FC236}">
                <a16:creationId xmlns:a16="http://schemas.microsoft.com/office/drawing/2014/main" id="{B3879150-9667-4DD6-BDC1-78B8372E7B1D}"/>
              </a:ext>
            </a:extLst>
          </p:cNvPr>
          <p:cNvPicPr>
            <a:picLocks noChangeAspect="1"/>
          </p:cNvPicPr>
          <p:nvPr/>
        </p:nvPicPr>
        <p:blipFill>
          <a:blip r:embed="rId5"/>
          <a:stretch>
            <a:fillRect/>
          </a:stretch>
        </p:blipFill>
        <p:spPr>
          <a:xfrm>
            <a:off x="5096785" y="4196241"/>
            <a:ext cx="5553595" cy="2206852"/>
          </a:xfrm>
          <a:prstGeom prst="rect">
            <a:avLst/>
          </a:prstGeom>
        </p:spPr>
      </p:pic>
      <p:sp>
        <p:nvSpPr>
          <p:cNvPr id="16" name="正方形/長方形 15">
            <a:extLst>
              <a:ext uri="{FF2B5EF4-FFF2-40B4-BE49-F238E27FC236}">
                <a16:creationId xmlns:a16="http://schemas.microsoft.com/office/drawing/2014/main" id="{3D7078F9-285B-82B1-31FB-D77022DDEE24}"/>
              </a:ext>
            </a:extLst>
          </p:cNvPr>
          <p:cNvSpPr/>
          <p:nvPr/>
        </p:nvSpPr>
        <p:spPr bwMode="auto">
          <a:xfrm>
            <a:off x="8490857" y="5598939"/>
            <a:ext cx="3295959" cy="113044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l" defTabSz="932472" fontAlgn="base">
              <a:spcBef>
                <a:spcPct val="0"/>
              </a:spcBef>
              <a:spcAft>
                <a:spcPct val="0"/>
              </a:spcAft>
            </a:pPr>
            <a:r>
              <a:rPr kumimoji="1" lang="ja-JP" altLang="en-US" sz="1400" b="1">
                <a:solidFill>
                  <a:schemeClr val="tx1"/>
                </a:solidFill>
                <a:ea typeface="Segoe UI" pitchFamily="34" charset="0"/>
                <a:cs typeface="Segoe UI" pitchFamily="34" charset="0"/>
              </a:rPr>
              <a:t>今回のハンズオンでは</a:t>
            </a:r>
            <a:r>
              <a:rPr kumimoji="1" lang="en-US" altLang="ja-JP" sz="1400" b="1">
                <a:solidFill>
                  <a:schemeClr val="tx1"/>
                </a:solidFill>
                <a:ea typeface="Segoe UI" pitchFamily="34" charset="0"/>
                <a:cs typeface="Segoe UI" pitchFamily="34" charset="0"/>
              </a:rPr>
              <a:t>Linux</a:t>
            </a:r>
            <a:r>
              <a:rPr kumimoji="1" lang="ja-JP" altLang="en-US" sz="1400" b="1">
                <a:solidFill>
                  <a:schemeClr val="tx1"/>
                </a:solidFill>
                <a:ea typeface="Segoe UI" pitchFamily="34" charset="0"/>
                <a:cs typeface="Segoe UI" pitchFamily="34" charset="0"/>
              </a:rPr>
              <a:t>上でのコード開発を</a:t>
            </a:r>
            <a:r>
              <a:rPr kumimoji="1" lang="en-US" altLang="ja-JP" sz="1400" b="1" err="1">
                <a:solidFill>
                  <a:schemeClr val="tx1"/>
                </a:solidFill>
                <a:ea typeface="Segoe UI" pitchFamily="34" charset="0"/>
                <a:cs typeface="Segoe UI" pitchFamily="34" charset="0"/>
              </a:rPr>
              <a:t>VSCode</a:t>
            </a:r>
            <a:r>
              <a:rPr kumimoji="1" lang="ja-JP" altLang="en-US" sz="1400" b="1">
                <a:solidFill>
                  <a:schemeClr val="tx1"/>
                </a:solidFill>
                <a:ea typeface="Segoe UI" pitchFamily="34" charset="0"/>
                <a:cs typeface="Segoe UI" pitchFamily="34" charset="0"/>
              </a:rPr>
              <a:t>の拡張機能（</a:t>
            </a:r>
            <a:r>
              <a:rPr kumimoji="1" lang="en-US" altLang="ja-JP" sz="1400" b="1" err="1">
                <a:solidFill>
                  <a:schemeClr val="tx1"/>
                </a:solidFill>
                <a:ea typeface="Segoe UI" pitchFamily="34" charset="0"/>
                <a:cs typeface="Segoe UI" pitchFamily="34" charset="0"/>
              </a:rPr>
              <a:t>Github</a:t>
            </a:r>
            <a:r>
              <a:rPr kumimoji="1" lang="en-US" altLang="ja-JP" sz="1400" b="1">
                <a:solidFill>
                  <a:schemeClr val="tx1"/>
                </a:solidFill>
                <a:ea typeface="Segoe UI" pitchFamily="34" charset="0"/>
                <a:cs typeface="Segoe UI" pitchFamily="34" charset="0"/>
              </a:rPr>
              <a:t> Copilot Agent</a:t>
            </a:r>
            <a:r>
              <a:rPr kumimoji="1" lang="ja-JP" altLang="en-US" sz="1400" b="1">
                <a:solidFill>
                  <a:schemeClr val="tx1"/>
                </a:solidFill>
                <a:ea typeface="Segoe UI" pitchFamily="34" charset="0"/>
                <a:cs typeface="Segoe UI" pitchFamily="34" charset="0"/>
              </a:rPr>
              <a:t>）で支援する形をとるため本設定が必須となります</a:t>
            </a:r>
            <a:endParaRPr kumimoji="1" lang="en-US" altLang="ja-JP" sz="1400" b="1">
              <a:solidFill>
                <a:schemeClr val="tx1"/>
              </a:solidFill>
              <a:ea typeface="Segoe UI" pitchFamily="34" charset="0"/>
              <a:cs typeface="Segoe UI" pitchFamily="34" charset="0"/>
            </a:endParaRPr>
          </a:p>
        </p:txBody>
      </p:sp>
      <p:sp>
        <p:nvSpPr>
          <p:cNvPr id="17" name="正方形/長方形 16">
            <a:extLst>
              <a:ext uri="{FF2B5EF4-FFF2-40B4-BE49-F238E27FC236}">
                <a16:creationId xmlns:a16="http://schemas.microsoft.com/office/drawing/2014/main" id="{3ECD8797-4170-248B-29DE-721960FCD51A}"/>
              </a:ext>
            </a:extLst>
          </p:cNvPr>
          <p:cNvSpPr/>
          <p:nvPr/>
        </p:nvSpPr>
        <p:spPr bwMode="auto">
          <a:xfrm>
            <a:off x="8490857" y="5237991"/>
            <a:ext cx="1094874" cy="3609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b" anchorCtr="0" forceAA="0" compatLnSpc="1">
            <a:prstTxWarp prst="textNoShape">
              <a:avLst/>
            </a:prstTxWarp>
            <a:noAutofit/>
          </a:bodyPr>
          <a:lstStyle/>
          <a:p>
            <a:pPr algn="ctr" defTabSz="932472" fontAlgn="base">
              <a:spcBef>
                <a:spcPct val="0"/>
              </a:spcBef>
              <a:spcAft>
                <a:spcPct val="0"/>
              </a:spcAft>
            </a:pPr>
            <a:r>
              <a:rPr kumimoji="1" lang="en-US" altLang="ja-JP" sz="2000">
                <a:solidFill>
                  <a:srgbClr val="FFFFFF"/>
                </a:solidFill>
                <a:latin typeface="Meiryo" panose="020B0604030504040204" pitchFamily="50" charset="-128"/>
                <a:ea typeface="Meiryo" panose="020B0604030504040204" pitchFamily="50" charset="-128"/>
                <a:cs typeface="Segoe UI" pitchFamily="34" charset="0"/>
              </a:rPr>
              <a:t>Point</a:t>
            </a:r>
            <a:endParaRPr kumimoji="1" lang="ja-JP" altLang="en-US" sz="2000">
              <a:solidFill>
                <a:srgbClr val="FFFFFF"/>
              </a:solidFill>
              <a:latin typeface="Meiryo" panose="020B0604030504040204" pitchFamily="50" charset="-128"/>
              <a:ea typeface="Meiryo" panose="020B0604030504040204" pitchFamily="50" charset="-128"/>
              <a:cs typeface="Segoe UI" pitchFamily="34" charset="0"/>
            </a:endParaRPr>
          </a:p>
        </p:txBody>
      </p:sp>
      <p:sp>
        <p:nvSpPr>
          <p:cNvPr id="18" name="四角形: 角を丸くする 17">
            <a:extLst>
              <a:ext uri="{FF2B5EF4-FFF2-40B4-BE49-F238E27FC236}">
                <a16:creationId xmlns:a16="http://schemas.microsoft.com/office/drawing/2014/main" id="{58AD22CD-6CBC-FFB4-4599-8540CFF9DBF1}"/>
              </a:ext>
            </a:extLst>
          </p:cNvPr>
          <p:cNvSpPr/>
          <p:nvPr/>
        </p:nvSpPr>
        <p:spPr bwMode="auto">
          <a:xfrm>
            <a:off x="573353" y="6169689"/>
            <a:ext cx="1506656" cy="279906"/>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3" name="四角形: 角を丸くする 2">
            <a:extLst>
              <a:ext uri="{FF2B5EF4-FFF2-40B4-BE49-F238E27FC236}">
                <a16:creationId xmlns:a16="http://schemas.microsoft.com/office/drawing/2014/main" id="{388F082E-83CC-84AA-3E5A-92CE801809A5}"/>
              </a:ext>
            </a:extLst>
          </p:cNvPr>
          <p:cNvSpPr/>
          <p:nvPr/>
        </p:nvSpPr>
        <p:spPr bwMode="auto">
          <a:xfrm>
            <a:off x="9960604" y="177118"/>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16919714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5995D-EBA2-6138-24EE-F886B32E14D2}"/>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FC20F878-6F8C-AE3C-D217-62DB9FBDAE1C}"/>
              </a:ext>
            </a:extLst>
          </p:cNvPr>
          <p:cNvSpPr>
            <a:spLocks noGrp="1"/>
          </p:cNvSpPr>
          <p:nvPr>
            <p:ph type="title"/>
          </p:nvPr>
        </p:nvSpPr>
        <p:spPr/>
        <p:txBody>
          <a:bodyPr>
            <a:normAutofit fontScale="90000"/>
          </a:bodyPr>
          <a:lstStyle/>
          <a:p>
            <a:r>
              <a:rPr kumimoji="1" lang="ja-JP" altLang="en-US"/>
              <a:t>環境準備の確認（</a:t>
            </a:r>
            <a:r>
              <a:rPr kumimoji="1" lang="en-US" altLang="ja-JP"/>
              <a:t>4</a:t>
            </a:r>
            <a:r>
              <a:rPr kumimoji="1" lang="ja-JP" altLang="en-US"/>
              <a:t>）</a:t>
            </a:r>
          </a:p>
        </p:txBody>
      </p:sp>
      <p:sp>
        <p:nvSpPr>
          <p:cNvPr id="4" name="スライド番号プレースホルダー 3">
            <a:extLst>
              <a:ext uri="{FF2B5EF4-FFF2-40B4-BE49-F238E27FC236}">
                <a16:creationId xmlns:a16="http://schemas.microsoft.com/office/drawing/2014/main" id="{64A95CEC-6D73-965D-ED91-3E773865974C}"/>
              </a:ext>
            </a:extLst>
          </p:cNvPr>
          <p:cNvSpPr>
            <a:spLocks noGrp="1"/>
          </p:cNvSpPr>
          <p:nvPr>
            <p:ph type="sldNum" sz="quarter" idx="12"/>
          </p:nvPr>
        </p:nvSpPr>
        <p:spPr/>
        <p:txBody>
          <a:bodyPr/>
          <a:lstStyle/>
          <a:p>
            <a:fld id="{AB3DE384-0340-4646-8B85-A681728920EF}" type="slidenum">
              <a:rPr kumimoji="1" lang="ja-JP" altLang="en-US" smtClean="0"/>
              <a:pPr/>
              <a:t>9</a:t>
            </a:fld>
            <a:endParaRPr kumimoji="1" lang="ja-JP" altLang="en-US"/>
          </a:p>
        </p:txBody>
      </p:sp>
      <p:sp>
        <p:nvSpPr>
          <p:cNvPr id="5" name="テキスト プレースホルダー 4">
            <a:extLst>
              <a:ext uri="{FF2B5EF4-FFF2-40B4-BE49-F238E27FC236}">
                <a16:creationId xmlns:a16="http://schemas.microsoft.com/office/drawing/2014/main" id="{26B505AC-91A6-039E-41FF-CDDBA93BF1A7}"/>
              </a:ext>
            </a:extLst>
          </p:cNvPr>
          <p:cNvSpPr>
            <a:spLocks noGrp="1"/>
          </p:cNvSpPr>
          <p:nvPr>
            <p:ph type="body" sz="quarter" idx="13"/>
          </p:nvPr>
        </p:nvSpPr>
        <p:spPr/>
        <p:txBody>
          <a:bodyPr/>
          <a:lstStyle/>
          <a:p>
            <a:r>
              <a:rPr kumimoji="1" lang="ja-JP" altLang="en-US"/>
              <a:t>以下の状態ができていることを確認してください</a:t>
            </a:r>
          </a:p>
        </p:txBody>
      </p:sp>
      <p:sp>
        <p:nvSpPr>
          <p:cNvPr id="32" name="テキスト ボックス 31">
            <a:extLst>
              <a:ext uri="{FF2B5EF4-FFF2-40B4-BE49-F238E27FC236}">
                <a16:creationId xmlns:a16="http://schemas.microsoft.com/office/drawing/2014/main" id="{DBAC3AA3-412D-573E-DF0D-BCA24AAEFECB}"/>
              </a:ext>
            </a:extLst>
          </p:cNvPr>
          <p:cNvSpPr txBox="1"/>
          <p:nvPr/>
        </p:nvSpPr>
        <p:spPr>
          <a:xfrm>
            <a:off x="284582" y="1402848"/>
            <a:ext cx="11845442" cy="246221"/>
          </a:xfrm>
          <a:prstGeom prst="rect">
            <a:avLst/>
          </a:prstGeom>
          <a:noFill/>
        </p:spPr>
        <p:txBody>
          <a:bodyPr wrap="square" lIns="0" tIns="0" rIns="0" bIns="0" rtlCol="0">
            <a:spAutoFit/>
          </a:bodyPr>
          <a:lstStyle/>
          <a:p>
            <a:r>
              <a:rPr kumimoji="1" lang="ja-JP" altLang="en-US" sz="1600"/>
              <a:t>⑪</a:t>
            </a:r>
            <a:r>
              <a:rPr kumimoji="1" lang="en-US" altLang="ja-JP" sz="1600"/>
              <a:t>VSCode</a:t>
            </a:r>
            <a:r>
              <a:rPr kumimoji="1" lang="ja-JP" altLang="en-US" sz="1600"/>
              <a:t>の</a:t>
            </a:r>
            <a:r>
              <a:rPr kumimoji="1" lang="en-US" altLang="ja-JP" sz="1600"/>
              <a:t>Github Copilot</a:t>
            </a:r>
            <a:r>
              <a:rPr kumimoji="1" lang="ja-JP" altLang="en-US" sz="1600"/>
              <a:t>および</a:t>
            </a:r>
            <a:r>
              <a:rPr kumimoji="1" lang="en-US" altLang="ja-JP" sz="1600"/>
              <a:t>Github Copilot Chat</a:t>
            </a:r>
            <a:r>
              <a:rPr kumimoji="1" lang="ja-JP" altLang="en-US" sz="1600"/>
              <a:t>拡張をインストール・設定します </a:t>
            </a:r>
            <a:r>
              <a:rPr lang="en-US" altLang="ja-JP" sz="1600">
                <a:hlinkClick r:id="rId2"/>
              </a:rPr>
              <a:t>Set up GitHub Copilot in VS Code</a:t>
            </a:r>
            <a:endParaRPr kumimoji="1" lang="ja-JP" altLang="en-US" sz="1600" err="1"/>
          </a:p>
        </p:txBody>
      </p:sp>
      <p:grpSp>
        <p:nvGrpSpPr>
          <p:cNvPr id="14" name="グループ化 13">
            <a:extLst>
              <a:ext uri="{FF2B5EF4-FFF2-40B4-BE49-F238E27FC236}">
                <a16:creationId xmlns:a16="http://schemas.microsoft.com/office/drawing/2014/main" id="{EBEE19CB-D6C9-A45A-AF1D-7B026D4C397C}"/>
              </a:ext>
            </a:extLst>
          </p:cNvPr>
          <p:cNvGrpSpPr/>
          <p:nvPr/>
        </p:nvGrpSpPr>
        <p:grpSpPr>
          <a:xfrm>
            <a:off x="3193175" y="2675707"/>
            <a:ext cx="3281159" cy="3552869"/>
            <a:chOff x="1251162" y="2431701"/>
            <a:chExt cx="4087792" cy="4426299"/>
          </a:xfrm>
        </p:grpSpPr>
        <p:pic>
          <p:nvPicPr>
            <p:cNvPr id="6" name="図 5">
              <a:extLst>
                <a:ext uri="{FF2B5EF4-FFF2-40B4-BE49-F238E27FC236}">
                  <a16:creationId xmlns:a16="http://schemas.microsoft.com/office/drawing/2014/main" id="{EB305499-E942-A129-93FE-137C2DADE247}"/>
                </a:ext>
              </a:extLst>
            </p:cNvPr>
            <p:cNvPicPr>
              <a:picLocks noChangeAspect="1"/>
            </p:cNvPicPr>
            <p:nvPr/>
          </p:nvPicPr>
          <p:blipFill>
            <a:blip r:embed="rId3"/>
            <a:stretch>
              <a:fillRect/>
            </a:stretch>
          </p:blipFill>
          <p:spPr>
            <a:xfrm>
              <a:off x="1251162" y="2431701"/>
              <a:ext cx="4087792" cy="4426299"/>
            </a:xfrm>
            <a:prstGeom prst="rect">
              <a:avLst/>
            </a:prstGeom>
          </p:spPr>
        </p:pic>
        <p:sp>
          <p:nvSpPr>
            <p:cNvPr id="7" name="四角形: 角を丸くする 6">
              <a:extLst>
                <a:ext uri="{FF2B5EF4-FFF2-40B4-BE49-F238E27FC236}">
                  <a16:creationId xmlns:a16="http://schemas.microsoft.com/office/drawing/2014/main" id="{F4E321CD-845C-66FD-C275-06D7C74F3838}"/>
                </a:ext>
              </a:extLst>
            </p:cNvPr>
            <p:cNvSpPr/>
            <p:nvPr/>
          </p:nvSpPr>
          <p:spPr bwMode="auto">
            <a:xfrm>
              <a:off x="1788402" y="3553375"/>
              <a:ext cx="3550552" cy="1630887"/>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grpSp>
      <p:sp>
        <p:nvSpPr>
          <p:cNvPr id="8" name="テキスト ボックス 7">
            <a:extLst>
              <a:ext uri="{FF2B5EF4-FFF2-40B4-BE49-F238E27FC236}">
                <a16:creationId xmlns:a16="http://schemas.microsoft.com/office/drawing/2014/main" id="{17E13060-8EE2-7F84-89EA-4CF9B0D1609B}"/>
              </a:ext>
            </a:extLst>
          </p:cNvPr>
          <p:cNvSpPr txBox="1"/>
          <p:nvPr/>
        </p:nvSpPr>
        <p:spPr>
          <a:xfrm>
            <a:off x="391886" y="1710625"/>
            <a:ext cx="11043138" cy="861774"/>
          </a:xfrm>
          <a:prstGeom prst="rect">
            <a:avLst/>
          </a:prstGeom>
          <a:noFill/>
        </p:spPr>
        <p:txBody>
          <a:bodyPr wrap="square" lIns="0" tIns="0" rIns="0" bIns="0" rtlCol="0">
            <a:spAutoFit/>
          </a:bodyPr>
          <a:lstStyle/>
          <a:p>
            <a:pPr algn="l"/>
            <a:r>
              <a:rPr kumimoji="1" lang="en-US" altLang="ja-JP" sz="1400"/>
              <a:t>a. </a:t>
            </a:r>
            <a:r>
              <a:rPr kumimoji="1" lang="ja-JP" altLang="en-US" sz="1400"/>
              <a:t>前ページの手順で</a:t>
            </a:r>
            <a:r>
              <a:rPr kumimoji="1" lang="en-US" altLang="ja-JP" sz="1400"/>
              <a:t>VSCode</a:t>
            </a:r>
            <a:r>
              <a:rPr kumimoji="1" lang="ja-JP" altLang="en-US" sz="1400"/>
              <a:t>をリモート接続してから下記</a:t>
            </a:r>
            <a:r>
              <a:rPr kumimoji="1" lang="en-US" altLang="ja-JP" sz="1400"/>
              <a:t>2</a:t>
            </a:r>
            <a:r>
              <a:rPr kumimoji="1" lang="ja-JP" altLang="en-US" sz="1400"/>
              <a:t>点をインストールされていることを確認</a:t>
            </a:r>
            <a:endParaRPr kumimoji="1" lang="en-US" altLang="ja-JP" sz="1400"/>
          </a:p>
          <a:p>
            <a:r>
              <a:rPr kumimoji="1" lang="en-US" altLang="ja-JP" sz="1400"/>
              <a:t>b.</a:t>
            </a:r>
            <a:r>
              <a:rPr kumimoji="1" lang="ja-JP" altLang="en-US" sz="1400"/>
              <a:t> </a:t>
            </a:r>
            <a:r>
              <a:rPr kumimoji="1" lang="en-US" altLang="ja-JP" sz="1400"/>
              <a:t>VSCode</a:t>
            </a:r>
            <a:r>
              <a:rPr kumimoji="1" lang="ja-JP" altLang="en-US" sz="1400"/>
              <a:t>右上に表示される① </a:t>
            </a:r>
            <a:r>
              <a:rPr kumimoji="1" lang="en-US" altLang="ja-JP" sz="1400"/>
              <a:t>Copilot</a:t>
            </a:r>
            <a:r>
              <a:rPr kumimoji="1" lang="ja-JP" altLang="en-US" sz="1400"/>
              <a:t>アイコンをクリックし、チャット欄が開くことを確認</a:t>
            </a:r>
            <a:endParaRPr kumimoji="1" lang="en-US" altLang="ja-JP" sz="1400"/>
          </a:p>
          <a:p>
            <a:r>
              <a:rPr kumimoji="1" lang="en-US" altLang="ja-JP" sz="1400"/>
              <a:t>c. </a:t>
            </a:r>
            <a:r>
              <a:rPr kumimoji="1" lang="ja-JP" altLang="en-US" sz="1400"/>
              <a:t>②モードが「</a:t>
            </a:r>
            <a:r>
              <a:rPr kumimoji="1" lang="en-US" altLang="ja-JP" sz="1400"/>
              <a:t>Agent</a:t>
            </a:r>
            <a:r>
              <a:rPr kumimoji="1" lang="ja-JP" altLang="en-US" sz="1400"/>
              <a:t>」モードになっていることを確認</a:t>
            </a:r>
            <a:endParaRPr kumimoji="1" lang="en-US" altLang="ja-JP" sz="1400"/>
          </a:p>
          <a:p>
            <a:r>
              <a:rPr kumimoji="1" lang="en-US" altLang="ja-JP" sz="1400"/>
              <a:t>d. </a:t>
            </a:r>
            <a:r>
              <a:rPr kumimoji="1" lang="ja-JP" altLang="en-US" sz="1400"/>
              <a:t>チャット欄に何らかのコード編集指示を与えて、実際にコードの参照や編集を</a:t>
            </a:r>
            <a:r>
              <a:rPr kumimoji="1" lang="en-US" altLang="ja-JP" sz="1400"/>
              <a:t>Copilot</a:t>
            </a:r>
            <a:r>
              <a:rPr kumimoji="1" lang="ja-JP" altLang="en-US" sz="1400"/>
              <a:t>から行えることを確認</a:t>
            </a:r>
            <a:endParaRPr kumimoji="1" lang="en-US" altLang="ja-JP" sz="1400"/>
          </a:p>
        </p:txBody>
      </p:sp>
      <p:grpSp>
        <p:nvGrpSpPr>
          <p:cNvPr id="20" name="グループ化 19">
            <a:extLst>
              <a:ext uri="{FF2B5EF4-FFF2-40B4-BE49-F238E27FC236}">
                <a16:creationId xmlns:a16="http://schemas.microsoft.com/office/drawing/2014/main" id="{FE5A7732-3EA1-DADA-7FCC-7289859D9881}"/>
              </a:ext>
            </a:extLst>
          </p:cNvPr>
          <p:cNvGrpSpPr/>
          <p:nvPr/>
        </p:nvGrpSpPr>
        <p:grpSpPr>
          <a:xfrm>
            <a:off x="7154689" y="2703425"/>
            <a:ext cx="2361696" cy="3768642"/>
            <a:chOff x="7154688" y="2265528"/>
            <a:chExt cx="2870579" cy="4580684"/>
          </a:xfrm>
        </p:grpSpPr>
        <p:pic>
          <p:nvPicPr>
            <p:cNvPr id="11" name="図 10">
              <a:extLst>
                <a:ext uri="{FF2B5EF4-FFF2-40B4-BE49-F238E27FC236}">
                  <a16:creationId xmlns:a16="http://schemas.microsoft.com/office/drawing/2014/main" id="{4C2DA759-1C1A-B341-3E05-332E955AACD1}"/>
                </a:ext>
              </a:extLst>
            </p:cNvPr>
            <p:cNvPicPr>
              <a:picLocks noChangeAspect="1"/>
            </p:cNvPicPr>
            <p:nvPr/>
          </p:nvPicPr>
          <p:blipFill>
            <a:blip r:embed="rId4"/>
            <a:stretch>
              <a:fillRect/>
            </a:stretch>
          </p:blipFill>
          <p:spPr>
            <a:xfrm>
              <a:off x="7154688" y="2387785"/>
              <a:ext cx="2870579" cy="4458427"/>
            </a:xfrm>
            <a:prstGeom prst="rect">
              <a:avLst/>
            </a:prstGeom>
          </p:spPr>
        </p:pic>
        <p:sp>
          <p:nvSpPr>
            <p:cNvPr id="15" name="四角形: 角を丸くする 14">
              <a:extLst>
                <a:ext uri="{FF2B5EF4-FFF2-40B4-BE49-F238E27FC236}">
                  <a16:creationId xmlns:a16="http://schemas.microsoft.com/office/drawing/2014/main" id="{9E3AE7ED-B785-E2D4-EDCB-3ED2BC963976}"/>
                </a:ext>
              </a:extLst>
            </p:cNvPr>
            <p:cNvSpPr/>
            <p:nvPr/>
          </p:nvSpPr>
          <p:spPr bwMode="auto">
            <a:xfrm>
              <a:off x="7664207" y="2323935"/>
              <a:ext cx="402609" cy="307777"/>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6" name="四角形: 角を丸くする 15">
              <a:extLst>
                <a:ext uri="{FF2B5EF4-FFF2-40B4-BE49-F238E27FC236}">
                  <a16:creationId xmlns:a16="http://schemas.microsoft.com/office/drawing/2014/main" id="{38BB7345-C790-9B26-4100-8D7E20DA3214}"/>
                </a:ext>
              </a:extLst>
            </p:cNvPr>
            <p:cNvSpPr/>
            <p:nvPr/>
          </p:nvSpPr>
          <p:spPr bwMode="auto">
            <a:xfrm>
              <a:off x="7244547" y="6506308"/>
              <a:ext cx="402609" cy="307777"/>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ea typeface="Segoe UI" pitchFamily="34" charset="0"/>
                <a:cs typeface="Segoe UI" pitchFamily="34" charset="0"/>
              </a:endParaRPr>
            </a:p>
          </p:txBody>
        </p:sp>
        <p:sp>
          <p:nvSpPr>
            <p:cNvPr id="19" name="テキスト ボックス 18">
              <a:extLst>
                <a:ext uri="{FF2B5EF4-FFF2-40B4-BE49-F238E27FC236}">
                  <a16:creationId xmlns:a16="http://schemas.microsoft.com/office/drawing/2014/main" id="{B76729EB-8B90-257F-8407-E2FEC65C9831}"/>
                </a:ext>
              </a:extLst>
            </p:cNvPr>
            <p:cNvSpPr txBox="1"/>
            <p:nvPr/>
          </p:nvSpPr>
          <p:spPr>
            <a:xfrm>
              <a:off x="8066816" y="2265528"/>
              <a:ext cx="599512" cy="307777"/>
            </a:xfrm>
            <a:prstGeom prst="rect">
              <a:avLst/>
            </a:prstGeom>
            <a:noFill/>
          </p:spPr>
          <p:txBody>
            <a:bodyPr wrap="square" lIns="0" tIns="0" rIns="0" bIns="0" rtlCol="0">
              <a:spAutoFit/>
            </a:bodyPr>
            <a:lstStyle/>
            <a:p>
              <a:pPr algn="l"/>
              <a:r>
                <a:rPr kumimoji="1" lang="ja-JP" altLang="en-US" sz="2000">
                  <a:solidFill>
                    <a:srgbClr val="EE0000"/>
                  </a:solidFill>
                </a:rPr>
                <a:t>①</a:t>
              </a:r>
              <a:endParaRPr kumimoji="1" lang="ja-JP" altLang="en-US" sz="2000" err="1">
                <a:solidFill>
                  <a:srgbClr val="EE0000"/>
                </a:solidFill>
              </a:endParaRPr>
            </a:p>
          </p:txBody>
        </p:sp>
      </p:grpSp>
      <p:sp>
        <p:nvSpPr>
          <p:cNvPr id="21" name="テキスト ボックス 20">
            <a:extLst>
              <a:ext uri="{FF2B5EF4-FFF2-40B4-BE49-F238E27FC236}">
                <a16:creationId xmlns:a16="http://schemas.microsoft.com/office/drawing/2014/main" id="{ADAE8C67-B303-125A-5808-41BBE0496500}"/>
              </a:ext>
            </a:extLst>
          </p:cNvPr>
          <p:cNvSpPr txBox="1"/>
          <p:nvPr/>
        </p:nvSpPr>
        <p:spPr>
          <a:xfrm>
            <a:off x="7633783" y="6111152"/>
            <a:ext cx="493233" cy="307777"/>
          </a:xfrm>
          <a:prstGeom prst="rect">
            <a:avLst/>
          </a:prstGeom>
          <a:noFill/>
        </p:spPr>
        <p:txBody>
          <a:bodyPr wrap="square" lIns="0" tIns="0" rIns="0" bIns="0" rtlCol="0">
            <a:spAutoFit/>
          </a:bodyPr>
          <a:lstStyle/>
          <a:p>
            <a:pPr algn="l"/>
            <a:r>
              <a:rPr kumimoji="1" lang="ja-JP" altLang="en-US" sz="2000">
                <a:solidFill>
                  <a:srgbClr val="EE0000"/>
                </a:solidFill>
              </a:rPr>
              <a:t>②</a:t>
            </a:r>
            <a:endParaRPr kumimoji="1" lang="ja-JP" altLang="en-US" sz="2000" err="1">
              <a:solidFill>
                <a:srgbClr val="EE0000"/>
              </a:solidFill>
            </a:endParaRPr>
          </a:p>
        </p:txBody>
      </p:sp>
      <p:sp>
        <p:nvSpPr>
          <p:cNvPr id="3" name="四角形: 角を丸くする 2">
            <a:extLst>
              <a:ext uri="{FF2B5EF4-FFF2-40B4-BE49-F238E27FC236}">
                <a16:creationId xmlns:a16="http://schemas.microsoft.com/office/drawing/2014/main" id="{D9D537CC-75E7-9541-ADE2-8ED48B1785FD}"/>
              </a:ext>
            </a:extLst>
          </p:cNvPr>
          <p:cNvSpPr/>
          <p:nvPr/>
        </p:nvSpPr>
        <p:spPr bwMode="auto">
          <a:xfrm>
            <a:off x="9960604" y="177118"/>
            <a:ext cx="1887478" cy="477227"/>
          </a:xfrm>
          <a:prstGeom prst="roundRect">
            <a:avLst/>
          </a:prstGeom>
          <a:solidFill>
            <a:schemeClr val="accent1">
              <a:lumMod val="60000"/>
              <a:lumOff val="40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00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ja-JP" altLang="en-US" sz="1600">
                <a:solidFill>
                  <a:srgbClr val="FFFFFF"/>
                </a:solidFill>
                <a:ea typeface="Segoe UI" pitchFamily="34" charset="0"/>
                <a:cs typeface="Segoe UI" pitchFamily="34" charset="0"/>
              </a:rPr>
              <a:t>準備ご依頼資料</a:t>
            </a:r>
            <a:br>
              <a:rPr kumimoji="1" lang="en-US" altLang="ja-JP" sz="1600">
                <a:solidFill>
                  <a:srgbClr val="FFFFFF"/>
                </a:solidFill>
                <a:ea typeface="Segoe UI" pitchFamily="34" charset="0"/>
                <a:cs typeface="Segoe UI" pitchFamily="34" charset="0"/>
              </a:rPr>
            </a:br>
            <a:r>
              <a:rPr kumimoji="1" lang="ja-JP" altLang="en-US" sz="1600">
                <a:solidFill>
                  <a:srgbClr val="FFFFFF"/>
                </a:solidFill>
                <a:ea typeface="Segoe UI" pitchFamily="34" charset="0"/>
                <a:cs typeface="Segoe UI" pitchFamily="34" charset="0"/>
              </a:rPr>
              <a:t>の再掲</a:t>
            </a:r>
          </a:p>
        </p:txBody>
      </p:sp>
    </p:spTree>
    <p:extLst>
      <p:ext uri="{BB962C8B-B14F-4D97-AF65-F5344CB8AC3E}">
        <p14:creationId xmlns:p14="http://schemas.microsoft.com/office/powerpoint/2010/main" val="4112955919"/>
      </p:ext>
    </p:extLst>
  </p:cSld>
  <p:clrMapOvr>
    <a:masterClrMapping/>
  </p:clrMapOvr>
  <p:transition>
    <p:fade/>
  </p:transition>
</p:sld>
</file>

<file path=ppt/theme/theme1.xml><?xml version="1.0" encoding="utf-8"?>
<a:theme xmlns:a="http://schemas.openxmlformats.org/drawingml/2006/main" name="5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ユーザー定義 1">
      <a:majorFont>
        <a:latin typeface="Segoe UI Semibold"/>
        <a:ea typeface="Meiryo"/>
        <a:cs typeface=""/>
      </a:majorFont>
      <a:minorFont>
        <a:latin typeface="Segoe UI"/>
        <a:ea typeface="メイリオ"/>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lumMod val="60000"/>
            <a:lumOff val="40000"/>
          </a:schemeClr>
        </a:solidFill>
        <a:ln>
          <a:solidFill>
            <a:schemeClr val="accent1"/>
          </a:solidFill>
          <a:headEnd type="none" w="med" len="med"/>
          <a:tailEnd type="none" w="med" len="med"/>
        </a:ln>
        <a:effectLst/>
      </a:spPr>
      <a:bodyPr rot="0" spcFirstLastPara="0" vertOverflow="overflow" horzOverflow="overflow" vert="horz" wrap="square" lIns="36000" tIns="0" rIns="0" bIns="0" numCol="1" spcCol="0" rtlCol="0" fromWordArt="0" anchor="ctr" anchorCtr="0" forceAA="0" compatLnSpc="1">
        <a:prstTxWarp prst="textNoShape">
          <a:avLst/>
        </a:prstTxWarp>
        <a:noAutofit/>
      </a:bodyPr>
      <a:lstStyle>
        <a:defPPr algn="ctr" defTabSz="932472" fontAlgn="base">
          <a:spcBef>
            <a:spcPct val="0"/>
          </a:spcBef>
          <a:spcAft>
            <a:spcPct val="0"/>
          </a:spcAft>
          <a:defRPr kumimoji="1" sz="200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Transcript xmlns="41583ed1-4747-4a26-8957-8dc13b4dbe25" xsi:nil="true"/>
    <Duration xmlns="41583ed1-4747-4a26-8957-8dc13b4dbe25" xsi:nil="true"/>
    <lcf76f155ced4ddcb4097134ff3c332f xmlns="41583ed1-4747-4a26-8957-8dc13b4dbe25">
      <Terms xmlns="http://schemas.microsoft.com/office/infopath/2007/PartnerControls"/>
    </lcf76f155ced4ddcb4097134ff3c332f>
    <MediaServiceKeyPoints xmlns="41583ed1-4747-4a26-8957-8dc13b4dbe25" xsi:nil="true"/>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2DE679E7AB53C4FA86A731132DE47C9" ma:contentTypeVersion="22" ma:contentTypeDescription="Create a new document." ma:contentTypeScope="" ma:versionID="7daba099f34e2ab2cff39fafe848ceb9">
  <xsd:schema xmlns:xsd="http://www.w3.org/2001/XMLSchema" xmlns:xs="http://www.w3.org/2001/XMLSchema" xmlns:p="http://schemas.microsoft.com/office/2006/metadata/properties" xmlns:ns1="http://schemas.microsoft.com/sharepoint/v3" xmlns:ns2="41583ed1-4747-4a26-8957-8dc13b4dbe25" xmlns:ns3="fd378b4d-e5d6-4622-b19c-ce5161868ae4" xmlns:ns4="230e9df3-be65-4c73-a93b-d1236ebd677e" targetNamespace="http://schemas.microsoft.com/office/2006/metadata/properties" ma:root="true" ma:fieldsID="51de1d7b6df7169cf8cac355266085e0" ns1:_="" ns2:_="" ns3:_="" ns4:_="">
    <xsd:import namespace="http://schemas.microsoft.com/sharepoint/v3"/>
    <xsd:import namespace="41583ed1-4747-4a26-8957-8dc13b4dbe25"/>
    <xsd:import namespace="fd378b4d-e5d6-4622-b19c-ce5161868a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element ref="ns2:MediaServiceAutoTags" minOccurs="0"/>
                <xsd:element ref="ns1:_ip_UnifiedCompliancePolicyProperties" minOccurs="0"/>
                <xsd:element ref="ns1:_ip_UnifiedCompliancePolicyUIAction" minOccurs="0"/>
                <xsd:element ref="ns2:MediaServiceEventHashCode" minOccurs="0"/>
                <xsd:element ref="ns2:MediaServiceGenerationTime" minOccurs="0"/>
                <xsd:element ref="ns2:MediaServiceAutoKeyPoints" minOccurs="0"/>
                <xsd:element ref="ns2:MediaServiceKeyPoints" minOccurs="0"/>
                <xsd:element ref="ns2:MediaServiceTranscript" minOccurs="0"/>
                <xsd:element ref="ns2:Dur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583ed1-4747-4a26-8957-8dc13b4dbe2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OCR" ma:index="10" nillable="true" ma:displayName="MediaServiceOCR" ma:description="" ma:internalName="MediaServiceOCR" ma:readOnly="true">
      <xsd:simpleType>
        <xsd:restriction base="dms:Note">
          <xsd:maxLength value="255"/>
        </xsd:restriction>
      </xsd:simpleType>
    </xsd:element>
    <xsd:element name="MediaServiceDateTaken" ma:index="11"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MediaServiceTranscript" ma:index="24" nillable="true" ma:displayName="MediaServiceTranscript" ma:hidden="true" ma:internalName="MediaServiceTranscript" ma:readOnly="false">
      <xsd:simpleType>
        <xsd:restriction base="dms:Note"/>
      </xsd:simpleType>
    </xsd:element>
    <xsd:element name="Duration" ma:index="25" nillable="true" ma:displayName="Duration" ma:format="Dropdown" ma:internalName="Duration">
      <xsd:simpleType>
        <xsd:restriction base="dms:Text">
          <xsd:maxLength value="255"/>
        </xsd:restriction>
      </xsd:simpleType>
    </xsd:element>
    <xsd:element name="MediaLengthInSeconds" ma:index="26" nillable="true" ma:displayName="Length (seconds)" ma:internalName="MediaLengthInSeconds" ma:readOnly="true">
      <xsd:simpleType>
        <xsd:restriction base="dms:Unknown"/>
      </xsd:simpleType>
    </xsd:element>
    <xsd:element name="lcf76f155ced4ddcb4097134ff3c332f" ma:index="2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d378b4d-e5d6-4622-b19c-ce5161868ae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9" nillable="true" ma:displayName="Taxonomy Catch All Column" ma:hidden="true" ma:list="{aa6c5135-9f7c-44d1-bf78-76121b3ad80b}" ma:internalName="TaxCatchAll" ma:showField="CatchAllData" ma:web="fd378b4d-e5d6-4622-b19c-ce5161868a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D868E8D-B6F7-4D80-8C49-4AD194777AAE}">
  <ds:schemaRefs>
    <ds:schemaRef ds:uri="230e9df3-be65-4c73-a93b-d1236ebd677e"/>
    <ds:schemaRef ds:uri="41583ed1-4747-4a26-8957-8dc13b4dbe25"/>
    <ds:schemaRef ds:uri="fd378b4d-e5d6-4622-b19c-ce5161868ae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6B41455-868E-429F-A713-0280BC9F3973}">
  <ds:schemaRefs>
    <ds:schemaRef ds:uri="230e9df3-be65-4c73-a93b-d1236ebd677e"/>
    <ds:schemaRef ds:uri="41583ed1-4747-4a26-8957-8dc13b4dbe25"/>
    <ds:schemaRef ds:uri="fd378b4d-e5d6-4622-b19c-ce5161868a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97ADA17-694A-46D2-95ED-3B8049621E0E}">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8575</Words>
  <Application>Microsoft Office PowerPoint</Application>
  <PresentationFormat>ワイド画面</PresentationFormat>
  <Paragraphs>858</Paragraphs>
  <Slides>61</Slides>
  <Notes>2</Notes>
  <HiddenSlides>0</HiddenSlides>
  <MMClips>0</MMClips>
  <ScaleCrop>false</ScaleCrop>
  <HeadingPairs>
    <vt:vector size="6" baseType="variant">
      <vt:variant>
        <vt:lpstr>使用されているフォント</vt:lpstr>
      </vt:variant>
      <vt:variant>
        <vt:i4>13</vt:i4>
      </vt:variant>
      <vt:variant>
        <vt:lpstr>テーマ</vt:lpstr>
      </vt:variant>
      <vt:variant>
        <vt:i4>1</vt:i4>
      </vt:variant>
      <vt:variant>
        <vt:lpstr>スライド タイトル</vt:lpstr>
      </vt:variant>
      <vt:variant>
        <vt:i4>61</vt:i4>
      </vt:variant>
    </vt:vector>
  </HeadingPairs>
  <TitlesOfParts>
    <vt:vector size="75" baseType="lpstr">
      <vt:lpstr>BIZ UDP明朝 Medium</vt:lpstr>
      <vt:lpstr>Meiryo UI</vt:lpstr>
      <vt:lpstr>Meiryo</vt:lpstr>
      <vt:lpstr>游ゴシック</vt:lpstr>
      <vt:lpstr>Arial</vt:lpstr>
      <vt:lpstr>Avenir Next LT Pro Light</vt:lpstr>
      <vt:lpstr>Calibri</vt:lpstr>
      <vt:lpstr>Consolas</vt:lpstr>
      <vt:lpstr>Hack</vt:lpstr>
      <vt:lpstr>Roboto</vt:lpstr>
      <vt:lpstr>Segoe UI</vt:lpstr>
      <vt:lpstr>Segoe UI Semibold</vt:lpstr>
      <vt:lpstr>Wingdings</vt:lpstr>
      <vt:lpstr>5_White Template</vt:lpstr>
      <vt:lpstr>エージェント開発による MCP作成ハンズオン</vt:lpstr>
      <vt:lpstr>PowerPoint プレゼンテーション</vt:lpstr>
      <vt:lpstr>PowerPoint プレゼンテーション</vt:lpstr>
      <vt:lpstr>本ハンズオンの目的</vt:lpstr>
      <vt:lpstr>環境の確認</vt:lpstr>
      <vt:lpstr>環境準備の確認（1）</vt:lpstr>
      <vt:lpstr>環境準備の確認（2）</vt:lpstr>
      <vt:lpstr>環境準備の確認（3）</vt:lpstr>
      <vt:lpstr>環境準備の確認（4）</vt:lpstr>
      <vt:lpstr>MCPリファレンス実装の 動作確認</vt:lpstr>
      <vt:lpstr>本日の想定構成</vt:lpstr>
      <vt:lpstr>VSCodeでのMCP有効化</vt:lpstr>
      <vt:lpstr>土台となるリポジトリのチェックアウト</vt:lpstr>
      <vt:lpstr>ローカルでの動作確認</vt:lpstr>
      <vt:lpstr>ローカル実行中のMCPへのGithub Copilot Agent接続 (1)</vt:lpstr>
      <vt:lpstr>ローカル実行中のMCPへのGithub Copilot Agent接続 (2)</vt:lpstr>
      <vt:lpstr>チャットでのMCP動作確認</vt:lpstr>
      <vt:lpstr>クラウドへの構築適用</vt:lpstr>
      <vt:lpstr>アクセスと動作の確認（1）</vt:lpstr>
      <vt:lpstr>アクセスと動作の確認 (2) (Optional)</vt:lpstr>
      <vt:lpstr>MCPの通信方式2（旧方式: SSE）</vt:lpstr>
      <vt:lpstr>MCP設定ファイルの修正</vt:lpstr>
      <vt:lpstr>MCP（リモート）の動作確認</vt:lpstr>
      <vt:lpstr>MCP制作ハンズオン</vt:lpstr>
      <vt:lpstr>このハンズオンで作るもの</vt:lpstr>
      <vt:lpstr>エージェント開発の進め方</vt:lpstr>
      <vt:lpstr>V-Modelをエージェントとの開発ステップに応用する</vt:lpstr>
      <vt:lpstr>開始点をコミットする</vt:lpstr>
      <vt:lpstr>&lt;参考&gt; Gitでコード状態を管理しよう</vt:lpstr>
      <vt:lpstr>業務シナリオを文章化する</vt:lpstr>
      <vt:lpstr>業務シナリオから要件定義書を作成する</vt:lpstr>
      <vt:lpstr>要件定義書を確認・修正する</vt:lpstr>
      <vt:lpstr>要件定義書をもとに基本設計をインタフェース仕様を作成する</vt:lpstr>
      <vt:lpstr>インタフェース仕様をレビューする</vt:lpstr>
      <vt:lpstr>データサンプルの作成</vt:lpstr>
      <vt:lpstr>生成されたデータの例</vt:lpstr>
      <vt:lpstr>Azure Blobへのコンテナの追加</vt:lpstr>
      <vt:lpstr>詳細設計書の作成</vt:lpstr>
      <vt:lpstr>詳細設計書をレビューする</vt:lpstr>
      <vt:lpstr>リファレンスコードの解読 (1) MCP定義</vt:lpstr>
      <vt:lpstr>リファレンスコードの解読 (2) ファイル入出力</vt:lpstr>
      <vt:lpstr>実際のコードの作成</vt:lpstr>
      <vt:lpstr>生成されたソースコードの確認(1)</vt:lpstr>
      <vt:lpstr>生成されたソースコードの確認(2)</vt:lpstr>
      <vt:lpstr>生成されたソースコードの確認(3)</vt:lpstr>
      <vt:lpstr>生成されたソースコードの確認(4)</vt:lpstr>
      <vt:lpstr>Azure Functionsエミュレータで動作確認 (1)</vt:lpstr>
      <vt:lpstr>Azure Functionsエミュレータで動作確認 (2)</vt:lpstr>
      <vt:lpstr>残りのコードの作成</vt:lpstr>
      <vt:lpstr>MCP一連の動作確認（準備）</vt:lpstr>
      <vt:lpstr>MCP一連の動作確認（上映中映画の確認）</vt:lpstr>
      <vt:lpstr>MCP一連の動作確認（映画スケジュールの確認）</vt:lpstr>
      <vt:lpstr>MCP一連の動作確認（空き席詳細の確認）</vt:lpstr>
      <vt:lpstr>MCP一連の動作確認（予約の実施）</vt:lpstr>
      <vt:lpstr>MCP一連の動作確認（予約の確認）</vt:lpstr>
      <vt:lpstr>業務プロンプトの作成</vt:lpstr>
      <vt:lpstr>MCP設定の追加（リモート）</vt:lpstr>
      <vt:lpstr>リモートMCPでのテスト</vt:lpstr>
      <vt:lpstr>振り返り</vt:lpstr>
      <vt:lpstr>参考資料</vt:lpstr>
      <vt:lpstr>参考: MCP設定ファイルの所在と使い分け</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Design and Icons liberary</dc:subject>
  <dc:creator>Keita Shimizu</dc:creator>
  <cp:keywords>Design, Icon, Template</cp:keywords>
  <cp:lastModifiedBy>Keita Shimizu</cp:lastModifiedBy>
  <cp:revision>1</cp:revision>
  <dcterms:created xsi:type="dcterms:W3CDTF">2020-06-08T17:47:51Z</dcterms:created>
  <dcterms:modified xsi:type="dcterms:W3CDTF">2025-07-11T01:04:45Z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2020-06-08T19:14:04Z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c24dd525-48d5-4f08-8aca-9177ed58a212</vt:lpwstr>
  </property>
  <property fmtid="{D5CDD505-2E9C-101B-9397-08002B2CF9AE}" pid="8" name="MSIP_Label_f42aa342-8706-4288-bd11-ebb85995028c_ContentBits">
    <vt:lpwstr>0</vt:lpwstr>
  </property>
  <property fmtid="{D5CDD505-2E9C-101B-9397-08002B2CF9AE}" pid="9" name="ContentTypeId">
    <vt:lpwstr>0x01010092DE679E7AB53C4FA86A731132DE47C9</vt:lpwstr>
  </property>
  <property fmtid="{D5CDD505-2E9C-101B-9397-08002B2CF9AE}" pid="10" name="MediaServiceImageTags">
    <vt:lpwstr/>
  </property>
</Properties>
</file>